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50000"/>
  </p:normalViewPr>
  <p:slideViewPr>
    <p:cSldViewPr snapToGrid="0" snapToObjects="1">
      <p:cViewPr varScale="1">
        <p:scale>
          <a:sx n="70" d="100"/>
          <a:sy n="70" d="100"/>
        </p:scale>
        <p:origin x="2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2167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761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069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153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354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4580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78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887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5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683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84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474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58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1035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MESOS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Dominant resource fairness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Fairness definiton: Consider a cluster with (9 CPU, 18GB RAM). Job A runs tasks with demand vector(1, 4), Job B runs tasks with demand vector(3, 1).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69263"/>
            <a:ext cx="6391275" cy="2459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817" y="0"/>
            <a:ext cx="726596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 with other fair allocation policies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0" y="5727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Asset fairness: 9 CPU, 18GB RAM. Then 1 CPU is worth $2, 1GB RAM is worth $1. Consider the same example jobs, Job A spends $6 each task, Job B spends $7 each tasks.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Competitive equilibrium from equal incomes: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450" y="2277626"/>
            <a:ext cx="4909838" cy="286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668" y="1170125"/>
            <a:ext cx="4841507" cy="39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6841" y="287312"/>
            <a:ext cx="6388681" cy="456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MESOS BEHAVIOR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Framework rampup time: time it takes a new framework to achieve all of its allocation( expectation of time or maximum time)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Job completion time: time it takes a job to complete, assuming one job per framework.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System utilization: total cluster utilization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68087" y="2057400"/>
            <a:ext cx="8484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ELASTIC &amp; CONST: each task takes T to finish. The framework when allocated k slots at once, will take bT time to finish.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Ramp up time: At most after T time, all k slots will be available.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Compeletion time: When ramping up, on average kT/2 computation time is lost.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902017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68087" y="2057400"/>
            <a:ext cx="8484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ELASTIC &amp; EXP: each task takes T to finish. The framework when allocated k slots at once, will take bT time to finish. Before allocating, the slots originally has tasks running, the expecatation of finishing time is T and they follow k i.i.d of exp distribution.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Ramp up time: On avearge after Tlnk time, all k slots will be available.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Compeletion time: When ramping up, on average kT computation time is lost.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902017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68087" y="2057400"/>
            <a:ext cx="8484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RIGID &amp; CONST: each task takes T to finish. The framework when allocated k slots at once, will take bT time to finish.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Ramp up time: At most after T time, all k slots will be available.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Compeletion time: When ramping up, at most kT computation time is lost.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Utlization: Consider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actual total computation time/ total computation time when slots are busy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902017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68087" y="2057400"/>
            <a:ext cx="8484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Compeletion time: When ramping up, at most kT computation time is lost.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Utlization: Consider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actual total computation time/ total computation time when slots are busy.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ramping up, the average computation time wasted is kT/2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902017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68087" y="2057400"/>
            <a:ext cx="8484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RIGID &amp; EXP: each task takes T to finish. The framework when allocated k slots at once, will take bT time.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Compeletion time: When ramping up, on average Tlnk computation time is lost.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Utlization: Consider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actual total computation time/ total computation time when slots are busy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902017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-424875" y="744575"/>
            <a:ext cx="95688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DOMINANT RESOURCE FAIRNESS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" y="350537"/>
            <a:ext cx="4792974" cy="479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0425" y="1065875"/>
            <a:ext cx="4413575" cy="389434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730425" y="350550"/>
            <a:ext cx="4793100" cy="5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Important properties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Macintosh PowerPoint</Application>
  <PresentationFormat>On-screen Show (16:9)</PresentationFormat>
  <Paragraphs>34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simple-light-2</vt:lpstr>
      <vt:lpstr>MESOS</vt:lpstr>
      <vt:lpstr>MESOS BEHAVIOR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DOMINANT RESOURCE FAIRNESS</vt:lpstr>
      <vt:lpstr>Important properties</vt:lpstr>
      <vt:lpstr>Dominant resource fairness</vt:lpstr>
      <vt:lpstr>PowerPoint Presentation</vt:lpstr>
      <vt:lpstr>Comparison with other fair allocation policies</vt:lpstr>
      <vt:lpstr>Result</vt:lpstr>
      <vt:lpstr>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MESOS</dc:title>
  <cp:lastModifiedBy>Microsoft Office User</cp:lastModifiedBy>
  <cp:revision>1</cp:revision>
  <dcterms:modified xsi:type="dcterms:W3CDTF">2017-02-24T05:30:00Z</dcterms:modified>
</cp:coreProperties>
</file>