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5" r:id="rId4"/>
    <p:sldId id="272" r:id="rId5"/>
    <p:sldId id="267" r:id="rId6"/>
    <p:sldId id="276" r:id="rId7"/>
    <p:sldId id="278" r:id="rId8"/>
    <p:sldId id="279" r:id="rId9"/>
    <p:sldId id="280" r:id="rId10"/>
    <p:sldId id="281" r:id="rId11"/>
    <p:sldId id="277" r:id="rId12"/>
    <p:sldId id="282" r:id="rId13"/>
    <p:sldId id="284" r:id="rId14"/>
    <p:sldId id="283" r:id="rId15"/>
    <p:sldId id="285" r:id="rId16"/>
    <p:sldId id="286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616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C364A-B3C8-48DE-BDF7-50392BA4A4E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B33945-71A6-4E3A-B5AB-0C518BCB64CC}">
      <dgm:prSet phldrT="[Text]"/>
      <dgm:spPr/>
      <dgm:t>
        <a:bodyPr/>
        <a:lstStyle/>
        <a:p>
          <a:r>
            <a:rPr lang="en-US" altLang="zh-CN" dirty="0"/>
            <a:t>Key 12</a:t>
          </a:r>
        </a:p>
      </dgm:t>
    </dgm:pt>
    <dgm:pt modelId="{2D82B023-BF36-471E-8C2C-4EFB20B45F33}" type="parTrans" cxnId="{79368A83-766E-4C82-8DA7-FF93E1A5F27B}">
      <dgm:prSet/>
      <dgm:spPr/>
      <dgm:t>
        <a:bodyPr/>
        <a:lstStyle/>
        <a:p>
          <a:endParaRPr lang="en-US" altLang="zh-CN"/>
        </a:p>
      </dgm:t>
    </dgm:pt>
    <dgm:pt modelId="{2F26A7B5-F12B-46F0-89B3-ED875EB1E805}" type="sibTrans" cxnId="{79368A83-766E-4C82-8DA7-FF93E1A5F27B}">
      <dgm:prSet/>
      <dgm:spPr/>
      <dgm:t>
        <a:bodyPr/>
        <a:lstStyle/>
        <a:p>
          <a:endParaRPr lang="en-US" altLang="zh-CN"/>
        </a:p>
      </dgm:t>
    </dgm:pt>
    <dgm:pt modelId="{F8F9ED85-330F-4C02-8475-F41D2FB1A4F3}">
      <dgm:prSet phldrT="[Text]"/>
      <dgm:spPr/>
      <dgm:t>
        <a:bodyPr/>
        <a:lstStyle/>
        <a:p>
          <a:r>
            <a:rPr lang="en-US" altLang="zh-CN" dirty="0"/>
            <a:t>Key 23</a:t>
          </a:r>
        </a:p>
      </dgm:t>
    </dgm:pt>
    <dgm:pt modelId="{783BE700-875A-4007-99B3-D21181A0049D}" type="parTrans" cxnId="{65428B01-2BB5-41EC-8540-CCF1FD7DA2B2}">
      <dgm:prSet/>
      <dgm:spPr/>
      <dgm:t>
        <a:bodyPr/>
        <a:lstStyle/>
        <a:p>
          <a:endParaRPr lang="en-US" altLang="zh-CN"/>
        </a:p>
      </dgm:t>
    </dgm:pt>
    <dgm:pt modelId="{5A97F83A-3690-4EA5-A287-3B0C2BF38588}" type="sibTrans" cxnId="{65428B01-2BB5-41EC-8540-CCF1FD7DA2B2}">
      <dgm:prSet/>
      <dgm:spPr/>
      <dgm:t>
        <a:bodyPr/>
        <a:lstStyle/>
        <a:p>
          <a:endParaRPr lang="en-US" altLang="zh-CN"/>
        </a:p>
      </dgm:t>
    </dgm:pt>
    <dgm:pt modelId="{5393CD42-56F1-4E76-892C-547C173A8D35}">
      <dgm:prSet phldrT="[Text]"/>
      <dgm:spPr/>
      <dgm:t>
        <a:bodyPr/>
        <a:lstStyle/>
        <a:p>
          <a:r>
            <a:rPr lang="en-US" altLang="zh-CN" dirty="0"/>
            <a:t>…</a:t>
          </a:r>
        </a:p>
      </dgm:t>
    </dgm:pt>
    <dgm:pt modelId="{C617B546-A6B4-40CC-A898-62F34A03FA9D}" type="parTrans" cxnId="{9B5172E0-B63A-46C7-9099-AC25A45E0507}">
      <dgm:prSet/>
      <dgm:spPr/>
      <dgm:t>
        <a:bodyPr/>
        <a:lstStyle/>
        <a:p>
          <a:endParaRPr lang="en-US" altLang="zh-CN"/>
        </a:p>
      </dgm:t>
    </dgm:pt>
    <dgm:pt modelId="{0C224DBC-3DFF-41A1-A7B0-D995F5E569EA}" type="sibTrans" cxnId="{9B5172E0-B63A-46C7-9099-AC25A45E0507}">
      <dgm:prSet/>
      <dgm:spPr/>
      <dgm:t>
        <a:bodyPr/>
        <a:lstStyle/>
        <a:p>
          <a:endParaRPr lang="en-US" altLang="zh-CN"/>
        </a:p>
      </dgm:t>
    </dgm:pt>
    <dgm:pt modelId="{46C679D5-E493-4110-AD0F-63D69F00DB23}">
      <dgm:prSet/>
      <dgm:spPr/>
      <dgm:t>
        <a:bodyPr/>
        <a:lstStyle/>
        <a:p>
          <a:r>
            <a:rPr lang="en-US" altLang="zh-CN" dirty="0"/>
            <a:t>…</a:t>
          </a:r>
        </a:p>
      </dgm:t>
    </dgm:pt>
    <dgm:pt modelId="{FA6BBC27-1CA9-414B-A74B-2BD8A819733D}" type="parTrans" cxnId="{ECB5054C-2485-4D9B-912A-2A9DB345EFF3}">
      <dgm:prSet/>
      <dgm:spPr/>
      <dgm:t>
        <a:bodyPr/>
        <a:lstStyle/>
        <a:p>
          <a:endParaRPr lang="en-US" altLang="zh-CN"/>
        </a:p>
      </dgm:t>
    </dgm:pt>
    <dgm:pt modelId="{7951E276-EFB3-4A2A-B1F8-1155C590B8DD}" type="sibTrans" cxnId="{ECB5054C-2485-4D9B-912A-2A9DB345EFF3}">
      <dgm:prSet/>
      <dgm:spPr/>
      <dgm:t>
        <a:bodyPr/>
        <a:lstStyle/>
        <a:p>
          <a:endParaRPr lang="en-US" altLang="zh-CN"/>
        </a:p>
      </dgm:t>
    </dgm:pt>
    <dgm:pt modelId="{98598986-9095-4ED1-86D7-5C710695266D}">
      <dgm:prSet/>
      <dgm:spPr/>
      <dgm:t>
        <a:bodyPr/>
        <a:lstStyle/>
        <a:p>
          <a:r>
            <a:rPr lang="en-US" altLang="zh-CN" dirty="0"/>
            <a:t>TBC</a:t>
          </a:r>
        </a:p>
      </dgm:t>
    </dgm:pt>
    <dgm:pt modelId="{2DA247EB-818C-41AF-B0BF-28832F68BC85}" type="parTrans" cxnId="{F2B10EA2-9D11-4C74-9AED-1C820B600E1C}">
      <dgm:prSet/>
      <dgm:spPr/>
      <dgm:t>
        <a:bodyPr/>
        <a:lstStyle/>
        <a:p>
          <a:endParaRPr lang="en-US" altLang="zh-CN"/>
        </a:p>
      </dgm:t>
    </dgm:pt>
    <dgm:pt modelId="{C2F567A1-86BA-4C9E-860C-A1A586A04686}" type="sibTrans" cxnId="{F2B10EA2-9D11-4C74-9AED-1C820B600E1C}">
      <dgm:prSet/>
      <dgm:spPr/>
      <dgm:t>
        <a:bodyPr/>
        <a:lstStyle/>
        <a:p>
          <a:endParaRPr lang="en-US" altLang="zh-CN"/>
        </a:p>
      </dgm:t>
    </dgm:pt>
    <dgm:pt modelId="{7D246764-CD4C-4AA9-AB5F-8EA692E9EB23}">
      <dgm:prSet/>
      <dgm:spPr/>
      <dgm:t>
        <a:bodyPr/>
        <a:lstStyle/>
        <a:p>
          <a:r>
            <a:rPr lang="en-US" altLang="zh-CN" dirty="0"/>
            <a:t>Key 12</a:t>
          </a:r>
        </a:p>
      </dgm:t>
    </dgm:pt>
    <dgm:pt modelId="{B4F15AF8-C457-4271-9257-1F2CF733E8F7}" type="parTrans" cxnId="{50843BA5-2FE2-4521-846E-4746327B8F31}">
      <dgm:prSet/>
      <dgm:spPr/>
      <dgm:t>
        <a:bodyPr/>
        <a:lstStyle/>
        <a:p>
          <a:endParaRPr lang="en-US" altLang="zh-CN"/>
        </a:p>
      </dgm:t>
    </dgm:pt>
    <dgm:pt modelId="{105C2768-8E45-40DE-8228-7A53F1828605}" type="sibTrans" cxnId="{50843BA5-2FE2-4521-846E-4746327B8F31}">
      <dgm:prSet/>
      <dgm:spPr/>
      <dgm:t>
        <a:bodyPr/>
        <a:lstStyle/>
        <a:p>
          <a:endParaRPr lang="en-US" altLang="zh-CN"/>
        </a:p>
      </dgm:t>
    </dgm:pt>
    <dgm:pt modelId="{8EDF0495-85D9-43F3-8C2A-6902D86ACBE2}" type="pres">
      <dgm:prSet presAssocID="{019C364A-B3C8-48DE-BDF7-50392BA4A4E9}" presName="CompostProcess" presStyleCnt="0">
        <dgm:presLayoutVars>
          <dgm:dir/>
          <dgm:resizeHandles val="exact"/>
        </dgm:presLayoutVars>
      </dgm:prSet>
      <dgm:spPr/>
    </dgm:pt>
    <dgm:pt modelId="{D1BB97CC-5710-4308-98E0-83912C1B7DC7}" type="pres">
      <dgm:prSet presAssocID="{019C364A-B3C8-48DE-BDF7-50392BA4A4E9}" presName="arrow" presStyleLbl="bgShp" presStyleIdx="0" presStyleCnt="1"/>
      <dgm:spPr/>
    </dgm:pt>
    <dgm:pt modelId="{AACF93D6-34F9-4980-88EB-BB112217A4BD}" type="pres">
      <dgm:prSet presAssocID="{019C364A-B3C8-48DE-BDF7-50392BA4A4E9}" presName="linearProcess" presStyleCnt="0"/>
      <dgm:spPr/>
    </dgm:pt>
    <dgm:pt modelId="{7CF44DCF-CBEA-4E9A-BB07-EF400FBB94EA}" type="pres">
      <dgm:prSet presAssocID="{59B33945-71A6-4E3A-B5AB-0C518BCB64CC}" presName="textNode" presStyleLbl="node1" presStyleIdx="0" presStyleCnt="6">
        <dgm:presLayoutVars>
          <dgm:bulletEnabled val="1"/>
        </dgm:presLayoutVars>
      </dgm:prSet>
      <dgm:spPr/>
    </dgm:pt>
    <dgm:pt modelId="{4D175795-FFC0-4568-8509-C36933C0F12A}" type="pres">
      <dgm:prSet presAssocID="{2F26A7B5-F12B-46F0-89B3-ED875EB1E805}" presName="sibTrans" presStyleCnt="0"/>
      <dgm:spPr/>
    </dgm:pt>
    <dgm:pt modelId="{B9DE4BDB-F5B0-411D-8478-925FBFDEC5A2}" type="pres">
      <dgm:prSet presAssocID="{F8F9ED85-330F-4C02-8475-F41D2FB1A4F3}" presName="textNode" presStyleLbl="node1" presStyleIdx="1" presStyleCnt="6">
        <dgm:presLayoutVars>
          <dgm:bulletEnabled val="1"/>
        </dgm:presLayoutVars>
      </dgm:prSet>
      <dgm:spPr/>
    </dgm:pt>
    <dgm:pt modelId="{89BB91F8-5D01-4489-A598-33DAE87C9FBA}" type="pres">
      <dgm:prSet presAssocID="{5A97F83A-3690-4EA5-A287-3B0C2BF38588}" presName="sibTrans" presStyleCnt="0"/>
      <dgm:spPr/>
    </dgm:pt>
    <dgm:pt modelId="{0BC0AD1C-28C7-4039-BB63-3A15B54BFCD8}" type="pres">
      <dgm:prSet presAssocID="{5393CD42-56F1-4E76-892C-547C173A8D35}" presName="textNode" presStyleLbl="node1" presStyleIdx="2" presStyleCnt="6">
        <dgm:presLayoutVars>
          <dgm:bulletEnabled val="1"/>
        </dgm:presLayoutVars>
      </dgm:prSet>
      <dgm:spPr/>
    </dgm:pt>
    <dgm:pt modelId="{94A8CE63-D853-40C9-B4E7-D0937F7F94E6}" type="pres">
      <dgm:prSet presAssocID="{0C224DBC-3DFF-41A1-A7B0-D995F5E569EA}" presName="sibTrans" presStyleCnt="0"/>
      <dgm:spPr/>
    </dgm:pt>
    <dgm:pt modelId="{D42E56DE-818C-47CD-B8AA-947A27824226}" type="pres">
      <dgm:prSet presAssocID="{46C679D5-E493-4110-AD0F-63D69F00DB23}" presName="textNode" presStyleLbl="node1" presStyleIdx="3" presStyleCnt="6">
        <dgm:presLayoutVars>
          <dgm:bulletEnabled val="1"/>
        </dgm:presLayoutVars>
      </dgm:prSet>
      <dgm:spPr/>
    </dgm:pt>
    <dgm:pt modelId="{F11A7901-E01A-41A4-9F95-CC11EC709194}" type="pres">
      <dgm:prSet presAssocID="{7951E276-EFB3-4A2A-B1F8-1155C590B8DD}" presName="sibTrans" presStyleCnt="0"/>
      <dgm:spPr/>
    </dgm:pt>
    <dgm:pt modelId="{A5FF1475-EB2A-4D98-B2ED-53CEF16FAAB5}" type="pres">
      <dgm:prSet presAssocID="{7D246764-CD4C-4AA9-AB5F-8EA692E9EB23}" presName="textNode" presStyleLbl="node1" presStyleIdx="4" presStyleCnt="6">
        <dgm:presLayoutVars>
          <dgm:bulletEnabled val="1"/>
        </dgm:presLayoutVars>
      </dgm:prSet>
      <dgm:spPr/>
    </dgm:pt>
    <dgm:pt modelId="{4C4D742E-A8BC-4F80-B39C-3D519C668CB4}" type="pres">
      <dgm:prSet presAssocID="{105C2768-8E45-40DE-8228-7A53F1828605}" presName="sibTrans" presStyleCnt="0"/>
      <dgm:spPr/>
    </dgm:pt>
    <dgm:pt modelId="{38A4BCF4-9210-4EDB-B73C-CB46BC5AD02A}" type="pres">
      <dgm:prSet presAssocID="{98598986-9095-4ED1-86D7-5C710695266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79368A83-766E-4C82-8DA7-FF93E1A5F27B}" srcId="{019C364A-B3C8-48DE-BDF7-50392BA4A4E9}" destId="{59B33945-71A6-4E3A-B5AB-0C518BCB64CC}" srcOrd="0" destOrd="0" parTransId="{2D82B023-BF36-471E-8C2C-4EFB20B45F33}" sibTransId="{2F26A7B5-F12B-46F0-89B3-ED875EB1E805}"/>
    <dgm:cxn modelId="{96209259-CC6E-4938-AA8B-3057D2103B7A}" type="presOf" srcId="{46C679D5-E493-4110-AD0F-63D69F00DB23}" destId="{D42E56DE-818C-47CD-B8AA-947A27824226}" srcOrd="0" destOrd="0" presId="urn:microsoft.com/office/officeart/2005/8/layout/hProcess9"/>
    <dgm:cxn modelId="{B0EC54DA-8F6D-452B-81C3-52F4AAE7F4DA}" type="presOf" srcId="{59B33945-71A6-4E3A-B5AB-0C518BCB64CC}" destId="{7CF44DCF-CBEA-4E9A-BB07-EF400FBB94EA}" srcOrd="0" destOrd="0" presId="urn:microsoft.com/office/officeart/2005/8/layout/hProcess9"/>
    <dgm:cxn modelId="{7C12CE67-A567-4492-BCF5-C7621B9E0650}" type="presOf" srcId="{7D246764-CD4C-4AA9-AB5F-8EA692E9EB23}" destId="{A5FF1475-EB2A-4D98-B2ED-53CEF16FAAB5}" srcOrd="0" destOrd="0" presId="urn:microsoft.com/office/officeart/2005/8/layout/hProcess9"/>
    <dgm:cxn modelId="{ECB5054C-2485-4D9B-912A-2A9DB345EFF3}" srcId="{019C364A-B3C8-48DE-BDF7-50392BA4A4E9}" destId="{46C679D5-E493-4110-AD0F-63D69F00DB23}" srcOrd="3" destOrd="0" parTransId="{FA6BBC27-1CA9-414B-A74B-2BD8A819733D}" sibTransId="{7951E276-EFB3-4A2A-B1F8-1155C590B8DD}"/>
    <dgm:cxn modelId="{50843BA5-2FE2-4521-846E-4746327B8F31}" srcId="{019C364A-B3C8-48DE-BDF7-50392BA4A4E9}" destId="{7D246764-CD4C-4AA9-AB5F-8EA692E9EB23}" srcOrd="4" destOrd="0" parTransId="{B4F15AF8-C457-4271-9257-1F2CF733E8F7}" sibTransId="{105C2768-8E45-40DE-8228-7A53F1828605}"/>
    <dgm:cxn modelId="{0D5FEFE0-090A-49D9-AE83-D72421D00531}" type="presOf" srcId="{98598986-9095-4ED1-86D7-5C710695266D}" destId="{38A4BCF4-9210-4EDB-B73C-CB46BC5AD02A}" srcOrd="0" destOrd="0" presId="urn:microsoft.com/office/officeart/2005/8/layout/hProcess9"/>
    <dgm:cxn modelId="{F2B10EA2-9D11-4C74-9AED-1C820B600E1C}" srcId="{019C364A-B3C8-48DE-BDF7-50392BA4A4E9}" destId="{98598986-9095-4ED1-86D7-5C710695266D}" srcOrd="5" destOrd="0" parTransId="{2DA247EB-818C-41AF-B0BF-28832F68BC85}" sibTransId="{C2F567A1-86BA-4C9E-860C-A1A586A04686}"/>
    <dgm:cxn modelId="{055EF303-54E9-4B0B-B12C-EE07706B62F4}" type="presOf" srcId="{5393CD42-56F1-4E76-892C-547C173A8D35}" destId="{0BC0AD1C-28C7-4039-BB63-3A15B54BFCD8}" srcOrd="0" destOrd="0" presId="urn:microsoft.com/office/officeart/2005/8/layout/hProcess9"/>
    <dgm:cxn modelId="{9B5172E0-B63A-46C7-9099-AC25A45E0507}" srcId="{019C364A-B3C8-48DE-BDF7-50392BA4A4E9}" destId="{5393CD42-56F1-4E76-892C-547C173A8D35}" srcOrd="2" destOrd="0" parTransId="{C617B546-A6B4-40CC-A898-62F34A03FA9D}" sibTransId="{0C224DBC-3DFF-41A1-A7B0-D995F5E569EA}"/>
    <dgm:cxn modelId="{481BFAB9-48F7-4BA6-BFC3-BC236E66EB77}" type="presOf" srcId="{019C364A-B3C8-48DE-BDF7-50392BA4A4E9}" destId="{8EDF0495-85D9-43F3-8C2A-6902D86ACBE2}" srcOrd="0" destOrd="0" presId="urn:microsoft.com/office/officeart/2005/8/layout/hProcess9"/>
    <dgm:cxn modelId="{8224DC7C-C4FF-4FF7-9298-88D67E1BA6BE}" type="presOf" srcId="{F8F9ED85-330F-4C02-8475-F41D2FB1A4F3}" destId="{B9DE4BDB-F5B0-411D-8478-925FBFDEC5A2}" srcOrd="0" destOrd="0" presId="urn:microsoft.com/office/officeart/2005/8/layout/hProcess9"/>
    <dgm:cxn modelId="{65428B01-2BB5-41EC-8540-CCF1FD7DA2B2}" srcId="{019C364A-B3C8-48DE-BDF7-50392BA4A4E9}" destId="{F8F9ED85-330F-4C02-8475-F41D2FB1A4F3}" srcOrd="1" destOrd="0" parTransId="{783BE700-875A-4007-99B3-D21181A0049D}" sibTransId="{5A97F83A-3690-4EA5-A287-3B0C2BF38588}"/>
    <dgm:cxn modelId="{A0CF5108-A9B9-4215-8705-D6F9A67E7C4F}" type="presParOf" srcId="{8EDF0495-85D9-43F3-8C2A-6902D86ACBE2}" destId="{D1BB97CC-5710-4308-98E0-83912C1B7DC7}" srcOrd="0" destOrd="0" presId="urn:microsoft.com/office/officeart/2005/8/layout/hProcess9"/>
    <dgm:cxn modelId="{62A77F21-5F1A-4F75-A6B8-B6D28D74624A}" type="presParOf" srcId="{8EDF0495-85D9-43F3-8C2A-6902D86ACBE2}" destId="{AACF93D6-34F9-4980-88EB-BB112217A4BD}" srcOrd="1" destOrd="0" presId="urn:microsoft.com/office/officeart/2005/8/layout/hProcess9"/>
    <dgm:cxn modelId="{BEF6888E-151A-421F-830F-7F0DB96208A0}" type="presParOf" srcId="{AACF93D6-34F9-4980-88EB-BB112217A4BD}" destId="{7CF44DCF-CBEA-4E9A-BB07-EF400FBB94EA}" srcOrd="0" destOrd="0" presId="urn:microsoft.com/office/officeart/2005/8/layout/hProcess9"/>
    <dgm:cxn modelId="{AC4671B4-F4FB-48A8-91EB-1803F4CEA1EA}" type="presParOf" srcId="{AACF93D6-34F9-4980-88EB-BB112217A4BD}" destId="{4D175795-FFC0-4568-8509-C36933C0F12A}" srcOrd="1" destOrd="0" presId="urn:microsoft.com/office/officeart/2005/8/layout/hProcess9"/>
    <dgm:cxn modelId="{DF2854D0-E6F8-4AAD-B2E7-75B1A03D20E0}" type="presParOf" srcId="{AACF93D6-34F9-4980-88EB-BB112217A4BD}" destId="{B9DE4BDB-F5B0-411D-8478-925FBFDEC5A2}" srcOrd="2" destOrd="0" presId="urn:microsoft.com/office/officeart/2005/8/layout/hProcess9"/>
    <dgm:cxn modelId="{38292D48-9DD1-43FB-B3C2-5B39DB315D5C}" type="presParOf" srcId="{AACF93D6-34F9-4980-88EB-BB112217A4BD}" destId="{89BB91F8-5D01-4489-A598-33DAE87C9FBA}" srcOrd="3" destOrd="0" presId="urn:microsoft.com/office/officeart/2005/8/layout/hProcess9"/>
    <dgm:cxn modelId="{1A76AC54-5D8E-4EA1-AF5C-EB2CA460BEDA}" type="presParOf" srcId="{AACF93D6-34F9-4980-88EB-BB112217A4BD}" destId="{0BC0AD1C-28C7-4039-BB63-3A15B54BFCD8}" srcOrd="4" destOrd="0" presId="urn:microsoft.com/office/officeart/2005/8/layout/hProcess9"/>
    <dgm:cxn modelId="{5CB6C341-2443-4CA0-B7DB-9C031BBB3E20}" type="presParOf" srcId="{AACF93D6-34F9-4980-88EB-BB112217A4BD}" destId="{94A8CE63-D853-40C9-B4E7-D0937F7F94E6}" srcOrd="5" destOrd="0" presId="urn:microsoft.com/office/officeart/2005/8/layout/hProcess9"/>
    <dgm:cxn modelId="{97FFB1EB-AD70-49B0-8AE3-556B187A5AE5}" type="presParOf" srcId="{AACF93D6-34F9-4980-88EB-BB112217A4BD}" destId="{D42E56DE-818C-47CD-B8AA-947A27824226}" srcOrd="6" destOrd="0" presId="urn:microsoft.com/office/officeart/2005/8/layout/hProcess9"/>
    <dgm:cxn modelId="{80A84AC5-094A-4430-8062-903DC502B1AE}" type="presParOf" srcId="{AACF93D6-34F9-4980-88EB-BB112217A4BD}" destId="{F11A7901-E01A-41A4-9F95-CC11EC709194}" srcOrd="7" destOrd="0" presId="urn:microsoft.com/office/officeart/2005/8/layout/hProcess9"/>
    <dgm:cxn modelId="{7CB1DF32-1AFC-400B-BB21-245D2286116C}" type="presParOf" srcId="{AACF93D6-34F9-4980-88EB-BB112217A4BD}" destId="{A5FF1475-EB2A-4D98-B2ED-53CEF16FAAB5}" srcOrd="8" destOrd="0" presId="urn:microsoft.com/office/officeart/2005/8/layout/hProcess9"/>
    <dgm:cxn modelId="{930E824A-FE4B-4F95-8E73-69EE7BE01233}" type="presParOf" srcId="{AACF93D6-34F9-4980-88EB-BB112217A4BD}" destId="{4C4D742E-A8BC-4F80-B39C-3D519C668CB4}" srcOrd="9" destOrd="0" presId="urn:microsoft.com/office/officeart/2005/8/layout/hProcess9"/>
    <dgm:cxn modelId="{BFE12320-003F-47C0-9AD7-BB34D0A717BF}" type="presParOf" srcId="{AACF93D6-34F9-4980-88EB-BB112217A4BD}" destId="{38A4BCF4-9210-4EDB-B73C-CB46BC5AD02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CEF54-8257-4F58-AF54-2E959DD6D36C}" type="doc">
      <dgm:prSet loTypeId="urn:microsoft.com/office/officeart/2005/8/layout/architecture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CN"/>
        </a:p>
      </dgm:t>
    </dgm:pt>
    <dgm:pt modelId="{788F1DB0-9FFB-46EF-8A39-C93A61033BDD}">
      <dgm:prSet phldrT="[Text]"/>
      <dgm:spPr/>
      <dgm:t>
        <a:bodyPr/>
        <a:lstStyle/>
        <a:p>
          <a:r>
            <a:rPr lang="en-US" altLang="zh-CN" dirty="0"/>
            <a:t>Partition 1</a:t>
          </a:r>
        </a:p>
        <a:p>
          <a:r>
            <a:rPr lang="en-US" altLang="zh-CN" dirty="0"/>
            <a:t>Partition 2</a:t>
          </a:r>
        </a:p>
        <a:p>
          <a:r>
            <a:rPr lang="en-US" altLang="zh-CN" dirty="0"/>
            <a:t>…</a:t>
          </a:r>
        </a:p>
        <a:p>
          <a:r>
            <a:rPr lang="en-US" altLang="zh-CN" dirty="0"/>
            <a:t>Partition k</a:t>
          </a:r>
        </a:p>
      </dgm:t>
    </dgm:pt>
    <dgm:pt modelId="{FA8D0DD4-1702-4F43-A1C7-CCEE9D1BCE5E}" type="parTrans" cxnId="{09195A50-3A86-4DE5-A306-D12702E5D4F2}">
      <dgm:prSet/>
      <dgm:spPr/>
      <dgm:t>
        <a:bodyPr/>
        <a:lstStyle/>
        <a:p>
          <a:endParaRPr lang="en-US" altLang="zh-CN"/>
        </a:p>
      </dgm:t>
    </dgm:pt>
    <dgm:pt modelId="{4B29DD33-B00B-46E2-861E-59B6C8050BBD}" type="sibTrans" cxnId="{09195A50-3A86-4DE5-A306-D12702E5D4F2}">
      <dgm:prSet/>
      <dgm:spPr/>
      <dgm:t>
        <a:bodyPr/>
        <a:lstStyle/>
        <a:p>
          <a:endParaRPr lang="en-US" altLang="zh-CN"/>
        </a:p>
      </dgm:t>
    </dgm:pt>
    <dgm:pt modelId="{C3B62DF9-874A-4858-BE13-789DFEF7D100}">
      <dgm:prSet/>
      <dgm:spPr/>
      <dgm:t>
        <a:bodyPr/>
        <a:lstStyle/>
        <a:p>
          <a:r>
            <a:rPr lang="en-US" altLang="zh-CN" dirty="0"/>
            <a:t>Partition 1</a:t>
          </a:r>
        </a:p>
        <a:p>
          <a:r>
            <a:rPr lang="en-US" altLang="zh-CN" dirty="0"/>
            <a:t>Partition 2</a:t>
          </a:r>
        </a:p>
        <a:p>
          <a:r>
            <a:rPr lang="en-US" altLang="zh-CN" dirty="0"/>
            <a:t>…</a:t>
          </a:r>
        </a:p>
        <a:p>
          <a:r>
            <a:rPr lang="en-US" altLang="zh-CN" dirty="0"/>
            <a:t>Partition k</a:t>
          </a:r>
        </a:p>
      </dgm:t>
    </dgm:pt>
    <dgm:pt modelId="{37D5705D-B63B-482D-B5A4-D3E09D65F15B}" type="parTrans" cxnId="{DBEB83CE-9C66-464F-AE54-9B05DCEFE869}">
      <dgm:prSet/>
      <dgm:spPr/>
      <dgm:t>
        <a:bodyPr/>
        <a:lstStyle/>
        <a:p>
          <a:endParaRPr lang="en-US" altLang="zh-CN"/>
        </a:p>
      </dgm:t>
    </dgm:pt>
    <dgm:pt modelId="{A30FA9CA-0BC4-4178-BD4E-2028FA5D0FA6}" type="sibTrans" cxnId="{DBEB83CE-9C66-464F-AE54-9B05DCEFE869}">
      <dgm:prSet/>
      <dgm:spPr/>
      <dgm:t>
        <a:bodyPr/>
        <a:lstStyle/>
        <a:p>
          <a:endParaRPr lang="en-US" altLang="zh-CN"/>
        </a:p>
      </dgm:t>
    </dgm:pt>
    <dgm:pt modelId="{B3F46BDD-0C2C-4287-8D09-8BEB0AB0BE92}">
      <dgm:prSet/>
      <dgm:spPr/>
      <dgm:t>
        <a:bodyPr/>
        <a:lstStyle/>
        <a:p>
          <a:r>
            <a:rPr lang="en-US" altLang="zh-CN" dirty="0"/>
            <a:t>Partition 1</a:t>
          </a:r>
        </a:p>
        <a:p>
          <a:r>
            <a:rPr lang="en-US" altLang="zh-CN" dirty="0"/>
            <a:t>Partition 2</a:t>
          </a:r>
        </a:p>
        <a:p>
          <a:r>
            <a:rPr lang="en-US" altLang="zh-CN" dirty="0"/>
            <a:t>…</a:t>
          </a:r>
        </a:p>
        <a:p>
          <a:r>
            <a:rPr lang="en-US" altLang="zh-CN" dirty="0"/>
            <a:t>Partition k</a:t>
          </a:r>
        </a:p>
      </dgm:t>
    </dgm:pt>
    <dgm:pt modelId="{79AB2D65-ECFF-45BB-94FB-9A8DC75C47E6}" type="parTrans" cxnId="{B90B4E92-1D31-4B3C-969C-C9D17C8F51C8}">
      <dgm:prSet/>
      <dgm:spPr/>
      <dgm:t>
        <a:bodyPr/>
        <a:lstStyle/>
        <a:p>
          <a:endParaRPr lang="en-US" altLang="zh-CN"/>
        </a:p>
      </dgm:t>
    </dgm:pt>
    <dgm:pt modelId="{63223922-02B5-4E1A-ACAD-39C86C1146A1}" type="sibTrans" cxnId="{B90B4E92-1D31-4B3C-969C-C9D17C8F51C8}">
      <dgm:prSet/>
      <dgm:spPr/>
      <dgm:t>
        <a:bodyPr/>
        <a:lstStyle/>
        <a:p>
          <a:endParaRPr lang="en-US" altLang="zh-CN"/>
        </a:p>
      </dgm:t>
    </dgm:pt>
    <dgm:pt modelId="{7A723D99-446C-4E19-B252-5791378A3040}" type="pres">
      <dgm:prSet presAssocID="{EA8CEF54-8257-4F58-AF54-2E959DD6D3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6E1412-A074-441E-B0A9-9651567D39A9}" type="pres">
      <dgm:prSet presAssocID="{788F1DB0-9FFB-46EF-8A39-C93A61033BDD}" presName="vertOne" presStyleCnt="0"/>
      <dgm:spPr/>
    </dgm:pt>
    <dgm:pt modelId="{6A6A261A-6593-4CCB-9BC8-13F0B087DB57}" type="pres">
      <dgm:prSet presAssocID="{788F1DB0-9FFB-46EF-8A39-C93A61033BDD}" presName="txOne" presStyleLbl="node0" presStyleIdx="0" presStyleCnt="3">
        <dgm:presLayoutVars>
          <dgm:chPref val="3"/>
        </dgm:presLayoutVars>
      </dgm:prSet>
      <dgm:spPr/>
    </dgm:pt>
    <dgm:pt modelId="{13726F89-3AC1-499D-8A15-A1B428B29C00}" type="pres">
      <dgm:prSet presAssocID="{788F1DB0-9FFB-46EF-8A39-C93A61033BDD}" presName="horzOne" presStyleCnt="0"/>
      <dgm:spPr/>
    </dgm:pt>
    <dgm:pt modelId="{073A9043-E4BA-4C13-AB02-2EDF0985F3F9}" type="pres">
      <dgm:prSet presAssocID="{4B29DD33-B00B-46E2-861E-59B6C8050BBD}" presName="sibSpaceOne" presStyleCnt="0"/>
      <dgm:spPr/>
    </dgm:pt>
    <dgm:pt modelId="{A398184E-3A5C-446C-A566-D1770527B355}" type="pres">
      <dgm:prSet presAssocID="{C3B62DF9-874A-4858-BE13-789DFEF7D100}" presName="vertOne" presStyleCnt="0"/>
      <dgm:spPr/>
    </dgm:pt>
    <dgm:pt modelId="{B9CC3F73-BD55-4383-9546-787A945434CA}" type="pres">
      <dgm:prSet presAssocID="{C3B62DF9-874A-4858-BE13-789DFEF7D100}" presName="txOne" presStyleLbl="node0" presStyleIdx="1" presStyleCnt="3">
        <dgm:presLayoutVars>
          <dgm:chPref val="3"/>
        </dgm:presLayoutVars>
      </dgm:prSet>
      <dgm:spPr/>
    </dgm:pt>
    <dgm:pt modelId="{EE93CB7F-E586-4829-A836-097453733978}" type="pres">
      <dgm:prSet presAssocID="{C3B62DF9-874A-4858-BE13-789DFEF7D100}" presName="horzOne" presStyleCnt="0"/>
      <dgm:spPr/>
    </dgm:pt>
    <dgm:pt modelId="{72BA79A9-7665-4733-8673-BC7BE7EF58C7}" type="pres">
      <dgm:prSet presAssocID="{A30FA9CA-0BC4-4178-BD4E-2028FA5D0FA6}" presName="sibSpaceOne" presStyleCnt="0"/>
      <dgm:spPr/>
    </dgm:pt>
    <dgm:pt modelId="{BED24C1A-E18C-434F-9E7F-8760C4A321D2}" type="pres">
      <dgm:prSet presAssocID="{B3F46BDD-0C2C-4287-8D09-8BEB0AB0BE92}" presName="vertOne" presStyleCnt="0"/>
      <dgm:spPr/>
    </dgm:pt>
    <dgm:pt modelId="{F1D3715C-1411-4F92-A146-C47317629E99}" type="pres">
      <dgm:prSet presAssocID="{B3F46BDD-0C2C-4287-8D09-8BEB0AB0BE92}" presName="txOne" presStyleLbl="node0" presStyleIdx="2" presStyleCnt="3">
        <dgm:presLayoutVars>
          <dgm:chPref val="3"/>
        </dgm:presLayoutVars>
      </dgm:prSet>
      <dgm:spPr/>
    </dgm:pt>
    <dgm:pt modelId="{5E9BACCE-01FA-4780-BC20-07EF67F6C1AF}" type="pres">
      <dgm:prSet presAssocID="{B3F46BDD-0C2C-4287-8D09-8BEB0AB0BE92}" presName="horzOne" presStyleCnt="0"/>
      <dgm:spPr/>
    </dgm:pt>
  </dgm:ptLst>
  <dgm:cxnLst>
    <dgm:cxn modelId="{B90B4E92-1D31-4B3C-969C-C9D17C8F51C8}" srcId="{EA8CEF54-8257-4F58-AF54-2E959DD6D36C}" destId="{B3F46BDD-0C2C-4287-8D09-8BEB0AB0BE92}" srcOrd="2" destOrd="0" parTransId="{79AB2D65-ECFF-45BB-94FB-9A8DC75C47E6}" sibTransId="{63223922-02B5-4E1A-ACAD-39C86C1146A1}"/>
    <dgm:cxn modelId="{DBEB83CE-9C66-464F-AE54-9B05DCEFE869}" srcId="{EA8CEF54-8257-4F58-AF54-2E959DD6D36C}" destId="{C3B62DF9-874A-4858-BE13-789DFEF7D100}" srcOrd="1" destOrd="0" parTransId="{37D5705D-B63B-482D-B5A4-D3E09D65F15B}" sibTransId="{A30FA9CA-0BC4-4178-BD4E-2028FA5D0FA6}"/>
    <dgm:cxn modelId="{F84599CF-22CF-4921-8343-1ED4B7D7DC17}" type="presOf" srcId="{788F1DB0-9FFB-46EF-8A39-C93A61033BDD}" destId="{6A6A261A-6593-4CCB-9BC8-13F0B087DB57}" srcOrd="0" destOrd="0" presId="urn:microsoft.com/office/officeart/2005/8/layout/architecture"/>
    <dgm:cxn modelId="{21B05520-9DC6-4C1B-8044-87FC0A2966E8}" type="presOf" srcId="{B3F46BDD-0C2C-4287-8D09-8BEB0AB0BE92}" destId="{F1D3715C-1411-4F92-A146-C47317629E99}" srcOrd="0" destOrd="0" presId="urn:microsoft.com/office/officeart/2005/8/layout/architecture"/>
    <dgm:cxn modelId="{09195A50-3A86-4DE5-A306-D12702E5D4F2}" srcId="{EA8CEF54-8257-4F58-AF54-2E959DD6D36C}" destId="{788F1DB0-9FFB-46EF-8A39-C93A61033BDD}" srcOrd="0" destOrd="0" parTransId="{FA8D0DD4-1702-4F43-A1C7-CCEE9D1BCE5E}" sibTransId="{4B29DD33-B00B-46E2-861E-59B6C8050BBD}"/>
    <dgm:cxn modelId="{7BA85B53-877E-4031-8C36-5DC16AE07366}" type="presOf" srcId="{EA8CEF54-8257-4F58-AF54-2E959DD6D36C}" destId="{7A723D99-446C-4E19-B252-5791378A3040}" srcOrd="0" destOrd="0" presId="urn:microsoft.com/office/officeart/2005/8/layout/architecture"/>
    <dgm:cxn modelId="{D118B918-4BE4-474B-A011-59849D439484}" type="presOf" srcId="{C3B62DF9-874A-4858-BE13-789DFEF7D100}" destId="{B9CC3F73-BD55-4383-9546-787A945434CA}" srcOrd="0" destOrd="0" presId="urn:microsoft.com/office/officeart/2005/8/layout/architecture"/>
    <dgm:cxn modelId="{66891DEF-67C5-437E-B3AD-5691992443EF}" type="presParOf" srcId="{7A723D99-446C-4E19-B252-5791378A3040}" destId="{C66E1412-A074-441E-B0A9-9651567D39A9}" srcOrd="0" destOrd="0" presId="urn:microsoft.com/office/officeart/2005/8/layout/architecture"/>
    <dgm:cxn modelId="{C9135952-10FD-4683-B8EE-792C8196105D}" type="presParOf" srcId="{C66E1412-A074-441E-B0A9-9651567D39A9}" destId="{6A6A261A-6593-4CCB-9BC8-13F0B087DB57}" srcOrd="0" destOrd="0" presId="urn:microsoft.com/office/officeart/2005/8/layout/architecture"/>
    <dgm:cxn modelId="{CDC844EE-37D0-4B7B-8960-C97CA2BD2CBE}" type="presParOf" srcId="{C66E1412-A074-441E-B0A9-9651567D39A9}" destId="{13726F89-3AC1-499D-8A15-A1B428B29C00}" srcOrd="1" destOrd="0" presId="urn:microsoft.com/office/officeart/2005/8/layout/architecture"/>
    <dgm:cxn modelId="{4388B7AC-BE4F-44AD-B31E-48F10F583859}" type="presParOf" srcId="{7A723D99-446C-4E19-B252-5791378A3040}" destId="{073A9043-E4BA-4C13-AB02-2EDF0985F3F9}" srcOrd="1" destOrd="0" presId="urn:microsoft.com/office/officeart/2005/8/layout/architecture"/>
    <dgm:cxn modelId="{C400B8D1-5CFF-4068-91C1-3CB0EA2C547F}" type="presParOf" srcId="{7A723D99-446C-4E19-B252-5791378A3040}" destId="{A398184E-3A5C-446C-A566-D1770527B355}" srcOrd="2" destOrd="0" presId="urn:microsoft.com/office/officeart/2005/8/layout/architecture"/>
    <dgm:cxn modelId="{5EAE6E9A-E96C-4528-9DE4-758C47430676}" type="presParOf" srcId="{A398184E-3A5C-446C-A566-D1770527B355}" destId="{B9CC3F73-BD55-4383-9546-787A945434CA}" srcOrd="0" destOrd="0" presId="urn:microsoft.com/office/officeart/2005/8/layout/architecture"/>
    <dgm:cxn modelId="{1CBD382B-FA83-460E-821C-3F42E73EF08D}" type="presParOf" srcId="{A398184E-3A5C-446C-A566-D1770527B355}" destId="{EE93CB7F-E586-4829-A836-097453733978}" srcOrd="1" destOrd="0" presId="urn:microsoft.com/office/officeart/2005/8/layout/architecture"/>
    <dgm:cxn modelId="{6D1C5A36-3836-40E4-96F2-F432AD84C3C8}" type="presParOf" srcId="{7A723D99-446C-4E19-B252-5791378A3040}" destId="{72BA79A9-7665-4733-8673-BC7BE7EF58C7}" srcOrd="3" destOrd="0" presId="urn:microsoft.com/office/officeart/2005/8/layout/architecture"/>
    <dgm:cxn modelId="{1F59024D-9FF3-4326-A2AA-2C4EC18B0CD5}" type="presParOf" srcId="{7A723D99-446C-4E19-B252-5791378A3040}" destId="{BED24C1A-E18C-434F-9E7F-8760C4A321D2}" srcOrd="4" destOrd="0" presId="urn:microsoft.com/office/officeart/2005/8/layout/architecture"/>
    <dgm:cxn modelId="{C8E657C9-752E-4202-B0E2-B889F9519723}" type="presParOf" srcId="{BED24C1A-E18C-434F-9E7F-8760C4A321D2}" destId="{F1D3715C-1411-4F92-A146-C47317629E99}" srcOrd="0" destOrd="0" presId="urn:microsoft.com/office/officeart/2005/8/layout/architecture"/>
    <dgm:cxn modelId="{1DD07A9D-518F-4431-9381-7DC8B1E274D4}" type="presParOf" srcId="{BED24C1A-E18C-434F-9E7F-8760C4A321D2}" destId="{5E9BACCE-01FA-4780-BC20-07EF67F6C1AF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B97CC-5710-4308-98E0-83912C1B7DC7}">
      <dsp:nvSpPr>
        <dsp:cNvPr id="0" name=""/>
        <dsp:cNvSpPr/>
      </dsp:nvSpPr>
      <dsp:spPr>
        <a:xfrm>
          <a:off x="626469" y="0"/>
          <a:ext cx="7099988" cy="168975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44DCF-CBEA-4E9A-BB07-EF400FBB94EA}">
      <dsp:nvSpPr>
        <dsp:cNvPr id="0" name=""/>
        <dsp:cNvSpPr/>
      </dsp:nvSpPr>
      <dsp:spPr>
        <a:xfrm>
          <a:off x="2931" y="506926"/>
          <a:ext cx="1240779" cy="675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Key 12</a:t>
          </a:r>
        </a:p>
      </dsp:txBody>
      <dsp:txXfrm>
        <a:off x="35926" y="539921"/>
        <a:ext cx="1174789" cy="609912"/>
      </dsp:txXfrm>
    </dsp:sp>
    <dsp:sp modelId="{B9DE4BDB-F5B0-411D-8478-925FBFDEC5A2}">
      <dsp:nvSpPr>
        <dsp:cNvPr id="0" name=""/>
        <dsp:cNvSpPr/>
      </dsp:nvSpPr>
      <dsp:spPr>
        <a:xfrm>
          <a:off x="1424188" y="506926"/>
          <a:ext cx="1240779" cy="675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Key 23</a:t>
          </a:r>
        </a:p>
      </dsp:txBody>
      <dsp:txXfrm>
        <a:off x="1457183" y="539921"/>
        <a:ext cx="1174789" cy="609912"/>
      </dsp:txXfrm>
    </dsp:sp>
    <dsp:sp modelId="{0BC0AD1C-28C7-4039-BB63-3A15B54BFCD8}">
      <dsp:nvSpPr>
        <dsp:cNvPr id="0" name=""/>
        <dsp:cNvSpPr/>
      </dsp:nvSpPr>
      <dsp:spPr>
        <a:xfrm>
          <a:off x="2845445" y="506926"/>
          <a:ext cx="1240779" cy="675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…</a:t>
          </a:r>
        </a:p>
      </dsp:txBody>
      <dsp:txXfrm>
        <a:off x="2878440" y="539921"/>
        <a:ext cx="1174789" cy="609912"/>
      </dsp:txXfrm>
    </dsp:sp>
    <dsp:sp modelId="{D42E56DE-818C-47CD-B8AA-947A27824226}">
      <dsp:nvSpPr>
        <dsp:cNvPr id="0" name=""/>
        <dsp:cNvSpPr/>
      </dsp:nvSpPr>
      <dsp:spPr>
        <a:xfrm>
          <a:off x="4266702" y="506926"/>
          <a:ext cx="1240779" cy="675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…</a:t>
          </a:r>
        </a:p>
      </dsp:txBody>
      <dsp:txXfrm>
        <a:off x="4299697" y="539921"/>
        <a:ext cx="1174789" cy="609912"/>
      </dsp:txXfrm>
    </dsp:sp>
    <dsp:sp modelId="{A5FF1475-EB2A-4D98-B2ED-53CEF16FAAB5}">
      <dsp:nvSpPr>
        <dsp:cNvPr id="0" name=""/>
        <dsp:cNvSpPr/>
      </dsp:nvSpPr>
      <dsp:spPr>
        <a:xfrm>
          <a:off x="5687959" y="506926"/>
          <a:ext cx="1240779" cy="675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Key 12</a:t>
          </a:r>
        </a:p>
      </dsp:txBody>
      <dsp:txXfrm>
        <a:off x="5720954" y="539921"/>
        <a:ext cx="1174789" cy="609912"/>
      </dsp:txXfrm>
    </dsp:sp>
    <dsp:sp modelId="{38A4BCF4-9210-4EDB-B73C-CB46BC5AD02A}">
      <dsp:nvSpPr>
        <dsp:cNvPr id="0" name=""/>
        <dsp:cNvSpPr/>
      </dsp:nvSpPr>
      <dsp:spPr>
        <a:xfrm>
          <a:off x="7109216" y="506926"/>
          <a:ext cx="1240779" cy="675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TBC</a:t>
          </a:r>
        </a:p>
      </dsp:txBody>
      <dsp:txXfrm>
        <a:off x="7142211" y="539921"/>
        <a:ext cx="1174789" cy="609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A261A-6593-4CCB-9BC8-13F0B087DB57}">
      <dsp:nvSpPr>
        <dsp:cNvPr id="0" name=""/>
        <dsp:cNvSpPr/>
      </dsp:nvSpPr>
      <dsp:spPr>
        <a:xfrm>
          <a:off x="4210" y="0"/>
          <a:ext cx="1702700" cy="1008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Partition 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Partition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…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Partition k</a:t>
          </a:r>
        </a:p>
      </dsp:txBody>
      <dsp:txXfrm>
        <a:off x="33737" y="29527"/>
        <a:ext cx="1643646" cy="949057"/>
      </dsp:txXfrm>
    </dsp:sp>
    <dsp:sp modelId="{B9CC3F73-BD55-4383-9546-787A945434CA}">
      <dsp:nvSpPr>
        <dsp:cNvPr id="0" name=""/>
        <dsp:cNvSpPr/>
      </dsp:nvSpPr>
      <dsp:spPr>
        <a:xfrm>
          <a:off x="1992965" y="0"/>
          <a:ext cx="1702700" cy="1008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Partition 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Partition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…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Partition k</a:t>
          </a:r>
        </a:p>
      </dsp:txBody>
      <dsp:txXfrm>
        <a:off x="2022492" y="29527"/>
        <a:ext cx="1643646" cy="949057"/>
      </dsp:txXfrm>
    </dsp:sp>
    <dsp:sp modelId="{F1D3715C-1411-4F92-A146-C47317629E99}">
      <dsp:nvSpPr>
        <dsp:cNvPr id="0" name=""/>
        <dsp:cNvSpPr/>
      </dsp:nvSpPr>
      <dsp:spPr>
        <a:xfrm>
          <a:off x="3981720" y="0"/>
          <a:ext cx="1702700" cy="1008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Partition 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Partition 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…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Partition k</a:t>
          </a:r>
        </a:p>
      </dsp:txBody>
      <dsp:txXfrm>
        <a:off x="4011247" y="29527"/>
        <a:ext cx="1643646" cy="949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3/24/2017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3/24/2017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3/24/2017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Kafka &amp; </a:t>
            </a:r>
            <a:r>
              <a:rPr lang="en-US" dirty="0" err="1"/>
              <a:t>Samza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Weize Sun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Samza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66" t="21650" r="14563" b="9051"/>
          <a:stretch/>
        </p:blipFill>
        <p:spPr>
          <a:xfrm>
            <a:off x="1415480" y="1700808"/>
            <a:ext cx="8317432" cy="4190462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 rot="8604716">
            <a:off x="4203718" y="1302459"/>
            <a:ext cx="1186998" cy="325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39816" y="4695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One </a:t>
            </a:r>
            <a:r>
              <a:rPr lang="en-US" altLang="zh-CN" dirty="0" err="1"/>
              <a:t>StreamTask</a:t>
            </a:r>
            <a:r>
              <a:rPr lang="en-US" altLang="zh-CN" dirty="0"/>
              <a:t> for each partition reading</a:t>
            </a:r>
            <a:endParaRPr lang="zh-CN" altLang="en-US" dirty="0"/>
          </a:p>
        </p:txBody>
      </p:sp>
      <p:sp>
        <p:nvSpPr>
          <p:cNvPr id="8" name="Arrow: Down 7"/>
          <p:cNvSpPr/>
          <p:nvPr/>
        </p:nvSpPr>
        <p:spPr>
          <a:xfrm rot="9140989">
            <a:off x="3651756" y="2670347"/>
            <a:ext cx="382411" cy="3612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03712" y="6050476"/>
            <a:ext cx="322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Process interface responsible for message manipulation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879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between </a:t>
            </a:r>
            <a:r>
              <a:rPr lang="en-US" dirty="0" err="1"/>
              <a:t>Samza</a:t>
            </a:r>
            <a:r>
              <a:rPr lang="en-US" dirty="0"/>
              <a:t> &amp; Kafka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66" t="34250" r="12500" b="30050"/>
          <a:stretch/>
        </p:blipFill>
        <p:spPr>
          <a:xfrm>
            <a:off x="983432" y="1988840"/>
            <a:ext cx="968456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0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management of </a:t>
            </a:r>
            <a:r>
              <a:rPr lang="en-US" dirty="0" err="1"/>
              <a:t>Samza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631504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State management is designed to survive thread crash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066" t="21650" r="14563" b="9051"/>
          <a:stretch/>
        </p:blipFill>
        <p:spPr>
          <a:xfrm>
            <a:off x="1665275" y="2314764"/>
            <a:ext cx="7499813" cy="3778532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 rot="8395277">
            <a:off x="8116586" y="1925431"/>
            <a:ext cx="25922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408368" y="33265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This data structure store the state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40416" y="2420888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Samza</a:t>
            </a:r>
            <a:r>
              <a:rPr lang="en-US" altLang="zh-CN" dirty="0"/>
              <a:t> uses </a:t>
            </a:r>
            <a:r>
              <a:rPr lang="en-US" altLang="zh-CN" dirty="0" err="1"/>
              <a:t>RockDB</a:t>
            </a:r>
            <a:r>
              <a:rPr lang="en-US" altLang="zh-CN" dirty="0"/>
              <a:t> to provides low-latency access to disk.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709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management of </a:t>
            </a:r>
            <a:r>
              <a:rPr lang="en-US" dirty="0" err="1"/>
              <a:t>Samza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77" t="39500" r="11608" b="22700"/>
          <a:stretch/>
        </p:blipFill>
        <p:spPr>
          <a:xfrm>
            <a:off x="983432" y="2564904"/>
            <a:ext cx="9865096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7133" y="184482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 case disk crashes, </a:t>
            </a:r>
            <a:r>
              <a:rPr lang="en-US" altLang="zh-CN" dirty="0" err="1"/>
              <a:t>Samza</a:t>
            </a:r>
            <a:r>
              <a:rPr lang="en-US" altLang="zh-CN" dirty="0"/>
              <a:t> also writes to a partition to Kafka to store the state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872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</a:t>
            </a:r>
            <a:r>
              <a:rPr lang="en-US" dirty="0" err="1"/>
              <a:t>Stateful</a:t>
            </a:r>
            <a:r>
              <a:rPr lang="en-US" dirty="0"/>
              <a:t> system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5652120" cy="4270375"/>
          </a:xfrm>
        </p:spPr>
        <p:txBody>
          <a:bodyPr/>
          <a:lstStyle/>
          <a:p>
            <a:r>
              <a:rPr lang="en-US" dirty="0"/>
              <a:t>Avoid system crash</a:t>
            </a:r>
            <a:endParaRPr dirty="0"/>
          </a:p>
          <a:p>
            <a:r>
              <a:rPr lang="en-US" dirty="0"/>
              <a:t>Support stream join</a:t>
            </a:r>
            <a:endParaRPr dirty="0"/>
          </a:p>
          <a:p>
            <a:r>
              <a:rPr lang="en-US" dirty="0"/>
              <a:t>Different streams can share information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198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join of </a:t>
            </a:r>
            <a:r>
              <a:rPr lang="en-US" dirty="0" err="1"/>
              <a:t>Samza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700808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Window join: </a:t>
            </a:r>
            <a:r>
              <a:rPr lang="en-US" altLang="zh-CN" dirty="0"/>
              <a:t>messages from input streams </a:t>
            </a:r>
            <a:r>
              <a:rPr lang="en-US" altLang="zh-CN" i="1" dirty="0"/>
              <a:t>A </a:t>
            </a:r>
            <a:r>
              <a:rPr lang="en-US" altLang="zh-CN" dirty="0"/>
              <a:t>and </a:t>
            </a:r>
            <a:r>
              <a:rPr lang="en-US" altLang="zh-CN" i="1" dirty="0"/>
              <a:t>B</a:t>
            </a:r>
          </a:p>
          <a:p>
            <a:r>
              <a:rPr lang="en-US" altLang="zh-CN" dirty="0"/>
              <a:t>are matched if they have the same key, and occur within some time interval </a:t>
            </a:r>
            <a:r>
              <a:rPr lang="en-US" altLang="zh-CN" dirty="0" err="1"/>
              <a:t>Δ</a:t>
            </a:r>
            <a:r>
              <a:rPr lang="en-US" altLang="zh-CN" i="1" dirty="0" err="1"/>
              <a:t>t</a:t>
            </a:r>
            <a:r>
              <a:rPr lang="en-US" altLang="zh-CN" i="1" dirty="0"/>
              <a:t> </a:t>
            </a:r>
            <a:r>
              <a:rPr lang="en-US" altLang="zh-CN" dirty="0"/>
              <a:t>of one another.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2342" y="242812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Assumption:  A and B are partitioned in the same way</a:t>
            </a:r>
            <a:endParaRPr lang="zh-CN" alt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44131924"/>
              </p:ext>
            </p:extLst>
          </p:nvPr>
        </p:nvGraphicFramePr>
        <p:xfrm>
          <a:off x="1703512" y="3140968"/>
          <a:ext cx="5688632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459596" y="4941168"/>
            <a:ext cx="41764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Log compacted stream in </a:t>
            </a:r>
            <a:r>
              <a:rPr lang="en-US" altLang="zh-CN" dirty="0" err="1"/>
              <a:t>StreamTask</a:t>
            </a:r>
            <a:endParaRPr lang="zh-CN" altLang="en-US" dirty="0"/>
          </a:p>
        </p:txBody>
      </p:sp>
      <p:sp>
        <p:nvSpPr>
          <p:cNvPr id="10" name="Arrow: Right 9"/>
          <p:cNvSpPr/>
          <p:nvPr/>
        </p:nvSpPr>
        <p:spPr>
          <a:xfrm rot="2326827">
            <a:off x="2327524" y="4196854"/>
            <a:ext cx="2088232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rrow: Right 10"/>
          <p:cNvSpPr/>
          <p:nvPr/>
        </p:nvSpPr>
        <p:spPr>
          <a:xfrm rot="5400000">
            <a:off x="3799669" y="4252381"/>
            <a:ext cx="1496317" cy="231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Arrow: Right 11"/>
          <p:cNvSpPr/>
          <p:nvPr/>
        </p:nvSpPr>
        <p:spPr>
          <a:xfrm rot="8011509">
            <a:off x="4795600" y="4271276"/>
            <a:ext cx="2088232" cy="216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Arrow: Right 12"/>
          <p:cNvSpPr/>
          <p:nvPr/>
        </p:nvSpPr>
        <p:spPr>
          <a:xfrm>
            <a:off x="6814802" y="5049180"/>
            <a:ext cx="194421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920188" y="49317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Process in </a:t>
            </a:r>
            <a:r>
              <a:rPr lang="en-US" altLang="zh-CN" dirty="0" err="1"/>
              <a:t>StreamTask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637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information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77" t="39500" r="11608" b="22700"/>
          <a:stretch/>
        </p:blipFill>
        <p:spPr>
          <a:xfrm>
            <a:off x="1163452" y="1700808"/>
            <a:ext cx="9865096" cy="2592288"/>
          </a:xfrm>
          <a:prstGeom prst="rect">
            <a:avLst/>
          </a:prstGeom>
        </p:spPr>
      </p:pic>
      <p:sp>
        <p:nvSpPr>
          <p:cNvPr id="6" name="Arrow: Down 5"/>
          <p:cNvSpPr/>
          <p:nvPr/>
        </p:nvSpPr>
        <p:spPr>
          <a:xfrm>
            <a:off x="5663952" y="3501008"/>
            <a:ext cx="144016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79976" y="450912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Share information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547828" y="5371475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 listening Stream</a:t>
            </a:r>
            <a:endParaRPr lang="zh-CN" altLang="en-US" dirty="0"/>
          </a:p>
        </p:txBody>
      </p:sp>
      <p:sp>
        <p:nvSpPr>
          <p:cNvPr id="9" name="Cloud 8"/>
          <p:cNvSpPr/>
          <p:nvPr/>
        </p:nvSpPr>
        <p:spPr>
          <a:xfrm>
            <a:off x="7519924" y="4795411"/>
            <a:ext cx="2320492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People are interested in technology!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61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Philosophy &amp; </a:t>
            </a:r>
            <a:r>
              <a:rPr lang="en-US" dirty="0" err="1"/>
              <a:t>Samza</a:t>
            </a:r>
            <a:r>
              <a:rPr lang="en-US" dirty="0"/>
              <a:t>, Kafka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844824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Unix philosophy: “Make each program do one thing well. To do a new job, build afresh</a:t>
            </a:r>
          </a:p>
          <a:p>
            <a:r>
              <a:rPr lang="en-US" altLang="zh-CN" dirty="0"/>
              <a:t>rather than complicate old programs by adding new ‘features’.”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76851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 append-only log cannot support random access, which is commonly used.</a:t>
            </a:r>
          </a:p>
          <a:p>
            <a:r>
              <a:rPr lang="en-US" altLang="zh-CN" dirty="0"/>
              <a:t>Use </a:t>
            </a:r>
            <a:r>
              <a:rPr lang="en-US" altLang="zh-CN" dirty="0" err="1"/>
              <a:t>Samza</a:t>
            </a:r>
            <a:r>
              <a:rPr lang="en-US" altLang="zh-CN" dirty="0"/>
              <a:t> to build an index-store instead.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6922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stream-processing model of computation is fundamentally asynchronous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399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</a:t>
            </a:r>
            <a:r>
              <a:rPr lang="en-US" dirty="0" err="1"/>
              <a:t>Samza</a:t>
            </a:r>
            <a:r>
              <a:rPr lang="en-US" dirty="0"/>
              <a:t>, Kafka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534816" y="1844824"/>
            <a:ext cx="7873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If a Kafka consumer or </a:t>
            </a:r>
            <a:r>
              <a:rPr lang="en-US" altLang="zh-CN" dirty="0" err="1"/>
              <a:t>Samza</a:t>
            </a:r>
            <a:r>
              <a:rPr lang="en-US" altLang="zh-CN" dirty="0"/>
              <a:t> job crashes and restarts, it resumes consuming messages from the most</a:t>
            </a:r>
          </a:p>
          <a:p>
            <a:r>
              <a:rPr lang="en-US" altLang="zh-CN" dirty="0"/>
              <a:t>recently checkpointed offset. Thus, any messages processed between the last checkpoint and the crash are</a:t>
            </a:r>
          </a:p>
          <a:p>
            <a:r>
              <a:rPr lang="en-US" altLang="zh-CN" dirty="0"/>
              <a:t>processed twice.</a:t>
            </a:r>
          </a:p>
          <a:p>
            <a:endParaRPr lang="en-US" altLang="zh-CN" dirty="0"/>
          </a:p>
          <a:p>
            <a:r>
              <a:rPr lang="en-US" altLang="zh-CN" dirty="0"/>
              <a:t>(Work-in-process is developing an atomic commit protocol)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8487" y="4120773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Samza</a:t>
            </a:r>
            <a:r>
              <a:rPr lang="en-US" altLang="zh-CN" dirty="0"/>
              <a:t> uses a low-level one-message-at-a-time programming model, which is very flexible, but also harder to</a:t>
            </a:r>
          </a:p>
          <a:p>
            <a:r>
              <a:rPr lang="en-US" altLang="zh-CN" dirty="0"/>
              <a:t>Use.</a:t>
            </a:r>
          </a:p>
          <a:p>
            <a:endParaRPr lang="en-US" altLang="zh-CN" dirty="0"/>
          </a:p>
          <a:p>
            <a:r>
              <a:rPr lang="en-US" altLang="zh-CN" dirty="0"/>
              <a:t>(A SQL-like language of </a:t>
            </a:r>
            <a:r>
              <a:rPr lang="en-US" altLang="zh-CN" dirty="0" err="1"/>
              <a:t>Samza</a:t>
            </a:r>
            <a:r>
              <a:rPr lang="en-US" altLang="zh-CN" dirty="0"/>
              <a:t> is in process)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769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Personalized Service</a:t>
            </a:r>
            <a:endParaRPr dirty="0"/>
          </a:p>
          <a:p>
            <a:r>
              <a:rPr lang="en-US" dirty="0" err="1"/>
              <a:t>Stateful</a:t>
            </a:r>
            <a:endParaRPr dirty="0"/>
          </a:p>
          <a:p>
            <a:r>
              <a:rPr lang="en-US" dirty="0"/>
              <a:t>Unix Philosophy </a:t>
            </a: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Personalized Service?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8400256" y="234888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Respond at the first time,</a:t>
            </a:r>
          </a:p>
          <a:p>
            <a:r>
              <a:rPr lang="en-US" altLang="zh-CN" dirty="0"/>
              <a:t>Or you may lose customers.</a:t>
            </a:r>
            <a:endParaRPr lang="zh-CN" altLang="en-US" dirty="0"/>
          </a:p>
        </p:txBody>
      </p:sp>
      <p:pic>
        <p:nvPicPr>
          <p:cNvPr id="1026" name="Picture 2" descr="“linkedin people you may know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772816"/>
            <a:ext cx="2952328" cy="22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“linkedin job you may interested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40" y="4043838"/>
            <a:ext cx="3051423" cy="23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Kafka and what is </a:t>
            </a:r>
            <a:r>
              <a:rPr lang="en-US" dirty="0" err="1"/>
              <a:t>Samza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Kafka provides a message broker service.</a:t>
            </a:r>
            <a:endParaRPr dirty="0"/>
          </a:p>
          <a:p>
            <a:r>
              <a:rPr lang="en-US" dirty="0" err="1"/>
              <a:t>Samza</a:t>
            </a:r>
            <a:r>
              <a:rPr lang="en-US" dirty="0"/>
              <a:t> provides  a framework for processing message.</a:t>
            </a:r>
          </a:p>
          <a:p>
            <a:r>
              <a:rPr lang="en-US" dirty="0"/>
              <a:t>(Currently, Kafka also adds a feature called Kafka Streams to the Kafka client library, which is similar to </a:t>
            </a:r>
            <a:r>
              <a:rPr lang="en-US" dirty="0" err="1"/>
              <a:t>Samza</a:t>
            </a:r>
            <a:r>
              <a:rPr lang="en-US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Kafka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6588224" cy="595263"/>
          </a:xfrm>
        </p:spPr>
        <p:txBody>
          <a:bodyPr>
            <a:normAutofit/>
          </a:bodyPr>
          <a:lstStyle/>
          <a:p>
            <a:r>
              <a:rPr lang="en-US" dirty="0"/>
              <a:t>Kafka provides a publish-subscribe messaging service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48" t="32151" r="13973" b="8000"/>
          <a:stretch/>
        </p:blipFill>
        <p:spPr>
          <a:xfrm>
            <a:off x="1524000" y="2276872"/>
            <a:ext cx="8496944" cy="3725583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 rot="2628237">
            <a:off x="633521" y="3300230"/>
            <a:ext cx="1684721" cy="357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8130" y="1570119"/>
            <a:ext cx="1355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Topics are divided into partitions(also called log)</a:t>
            </a:r>
            <a:endParaRPr lang="zh-CN" altLang="en-US" dirty="0"/>
          </a:p>
        </p:txBody>
      </p:sp>
      <p:sp>
        <p:nvSpPr>
          <p:cNvPr id="9" name="Arrow: Down 8"/>
          <p:cNvSpPr/>
          <p:nvPr/>
        </p:nvSpPr>
        <p:spPr>
          <a:xfrm rot="2250913">
            <a:off x="7932203" y="1254462"/>
            <a:ext cx="360040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752184" y="1886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Writing into partitions of topics only accepts append-mode, messages in partitions are totally ordered with offsets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5560" y="61653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All the messages in  logs are stored in disks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551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Kafka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6588224" cy="595263"/>
          </a:xfrm>
        </p:spPr>
        <p:txBody>
          <a:bodyPr>
            <a:normAutofit/>
          </a:bodyPr>
          <a:lstStyle/>
          <a:p>
            <a:r>
              <a:rPr lang="en-US" dirty="0"/>
              <a:t>Kafka provides a publish-subscribe messaging service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48" t="32151" r="13973" b="8000"/>
          <a:stretch/>
        </p:blipFill>
        <p:spPr>
          <a:xfrm>
            <a:off x="1524000" y="2276872"/>
            <a:ext cx="8496944" cy="3725583"/>
          </a:xfrm>
          <a:prstGeom prst="rect">
            <a:avLst/>
          </a:prstGeom>
        </p:spPr>
      </p:pic>
      <p:sp>
        <p:nvSpPr>
          <p:cNvPr id="5" name="Arrow: Down 4"/>
          <p:cNvSpPr/>
          <p:nvPr/>
        </p:nvSpPr>
        <p:spPr>
          <a:xfrm rot="2561050">
            <a:off x="7639412" y="1002949"/>
            <a:ext cx="225544" cy="2516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36160" y="396869"/>
            <a:ext cx="26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Different Partitions are independent, even inside the same topic</a:t>
            </a:r>
            <a:endParaRPr lang="zh-CN" altLang="en-US" dirty="0"/>
          </a:p>
        </p:txBody>
      </p:sp>
      <p:sp>
        <p:nvSpPr>
          <p:cNvPr id="11" name="Arrow: Right 10"/>
          <p:cNvSpPr/>
          <p:nvPr/>
        </p:nvSpPr>
        <p:spPr>
          <a:xfrm rot="20044331">
            <a:off x="1050654" y="4990089"/>
            <a:ext cx="3248517" cy="262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9336" y="5013176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Consumer clients read messages sequentially</a:t>
            </a:r>
          </a:p>
          <a:p>
            <a:r>
              <a:rPr lang="en-US" altLang="zh-CN" dirty="0"/>
              <a:t>(the only way)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438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Kafka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6588224" cy="595263"/>
          </a:xfrm>
        </p:spPr>
        <p:txBody>
          <a:bodyPr>
            <a:normAutofit/>
          </a:bodyPr>
          <a:lstStyle/>
          <a:p>
            <a:r>
              <a:rPr lang="en-US" dirty="0"/>
              <a:t>Kafka provides a publish-subscribe messaging service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48" t="32151" r="13973" b="8000"/>
          <a:stretch/>
        </p:blipFill>
        <p:spPr>
          <a:xfrm>
            <a:off x="1524000" y="2276872"/>
            <a:ext cx="8496944" cy="3725583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 rot="7999799" flipV="1">
            <a:off x="9769048" y="4902791"/>
            <a:ext cx="1426865" cy="339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195447" y="2780928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work of consuming a topic can be shared among consumer groups</a:t>
            </a:r>
            <a:endParaRPr lang="zh-CN" altLang="en-US" dirty="0"/>
          </a:p>
        </p:txBody>
      </p:sp>
      <p:sp>
        <p:nvSpPr>
          <p:cNvPr id="10" name="Arrow: Down 9"/>
          <p:cNvSpPr/>
          <p:nvPr/>
        </p:nvSpPr>
        <p:spPr>
          <a:xfrm rot="20445164">
            <a:off x="8469506" y="1518820"/>
            <a:ext cx="360040" cy="3264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744072" y="514667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Clients remember offsets to communicate with the topic and avoid crashing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218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Kafka partitions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1775520" y="1988840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6417568" y="1988840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4096544" y="1988840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633592" y="33569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Broker node 3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15210" y="33569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Broker node 2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47528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Partition replica 1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89576" y="212253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Partition replica 3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55816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Partition replica 2</a:t>
            </a:r>
            <a:endParaRPr lang="zh-CN" altLang="en-US" dirty="0"/>
          </a:p>
        </p:txBody>
      </p:sp>
      <p:sp>
        <p:nvSpPr>
          <p:cNvPr id="16" name="Rectangle: Beveled 15"/>
          <p:cNvSpPr/>
          <p:nvPr/>
        </p:nvSpPr>
        <p:spPr>
          <a:xfrm>
            <a:off x="1991544" y="2600908"/>
            <a:ext cx="1584176" cy="3240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: Beveled 16"/>
          <p:cNvSpPr/>
          <p:nvPr/>
        </p:nvSpPr>
        <p:spPr>
          <a:xfrm>
            <a:off x="6633592" y="2600908"/>
            <a:ext cx="1584176" cy="3240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: Beveled 17"/>
          <p:cNvSpPr/>
          <p:nvPr/>
        </p:nvSpPr>
        <p:spPr>
          <a:xfrm>
            <a:off x="4315210" y="2600908"/>
            <a:ext cx="1584176" cy="3240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Arrow: Right 18"/>
          <p:cNvSpPr/>
          <p:nvPr/>
        </p:nvSpPr>
        <p:spPr>
          <a:xfrm rot="13266160">
            <a:off x="4664018" y="4009749"/>
            <a:ext cx="3609268" cy="239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655840" y="25695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Leader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07381" y="5110945"/>
            <a:ext cx="2005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Publisher write to leader</a:t>
            </a:r>
            <a:endParaRPr lang="zh-CN" altLang="en-US" dirty="0"/>
          </a:p>
        </p:txBody>
      </p:sp>
      <p:sp>
        <p:nvSpPr>
          <p:cNvPr id="24" name="Arrow: Curved Left 23"/>
          <p:cNvSpPr/>
          <p:nvPr/>
        </p:nvSpPr>
        <p:spPr>
          <a:xfrm rot="5400000">
            <a:off x="3124403" y="2536925"/>
            <a:ext cx="1429046" cy="26735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1544" y="33569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Broker node 1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83632" y="458820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Copy the change to other replicas</a:t>
            </a:r>
            <a:endParaRPr lang="zh-CN" altLang="en-US" dirty="0"/>
          </a:p>
        </p:txBody>
      </p:sp>
      <p:sp>
        <p:nvSpPr>
          <p:cNvPr id="26" name="Arrow: Curved Left 25"/>
          <p:cNvSpPr/>
          <p:nvPr/>
        </p:nvSpPr>
        <p:spPr>
          <a:xfrm rot="16200000">
            <a:off x="5640742" y="-69022"/>
            <a:ext cx="1429046" cy="26735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97688" y="51895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Assign replicas to different consumers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624392" y="2012647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Once a leader dies, other replicas will be chosen as a new leader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81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of Kafka– log compaction</a:t>
            </a:r>
            <a:endParaRPr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4974030"/>
              </p:ext>
            </p:extLst>
          </p:nvPr>
        </p:nvGraphicFramePr>
        <p:xfrm>
          <a:off x="1415480" y="1772816"/>
          <a:ext cx="8352928" cy="168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Down 7"/>
          <p:cNvSpPr/>
          <p:nvPr/>
        </p:nvSpPr>
        <p:spPr>
          <a:xfrm rot="10800000">
            <a:off x="7608168" y="3140968"/>
            <a:ext cx="288032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032104" y="494116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Latest keys will be kept for indefinite time</a:t>
            </a:r>
            <a:endParaRPr lang="zh-CN" altLang="en-US" dirty="0"/>
          </a:p>
        </p:txBody>
      </p:sp>
      <p:sp>
        <p:nvSpPr>
          <p:cNvPr id="10" name="Arrow: Right 9"/>
          <p:cNvSpPr/>
          <p:nvPr/>
        </p:nvSpPr>
        <p:spPr>
          <a:xfrm rot="16200000">
            <a:off x="1235460" y="3753036"/>
            <a:ext cx="1602178" cy="234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17459" y="466331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Overwritten keys will be send to garbage collector</a:t>
            </a:r>
            <a:endParaRPr lang="zh-CN" altLang="en-US" dirty="0"/>
          </a:p>
        </p:txBody>
      </p:sp>
      <p:sp>
        <p:nvSpPr>
          <p:cNvPr id="15" name="Multiplication Sign 14"/>
          <p:cNvSpPr/>
          <p:nvPr/>
        </p:nvSpPr>
        <p:spPr>
          <a:xfrm>
            <a:off x="506584" y="1482350"/>
            <a:ext cx="1512168" cy="2270685"/>
          </a:xfrm>
          <a:prstGeom prst="mathMultiply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03086" y="3753035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Usually there will be approximately 100 topic-partitions per broker node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9621480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578</Words>
  <Application>Microsoft Office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幼圆</vt:lpstr>
      <vt:lpstr>Arial</vt:lpstr>
      <vt:lpstr>Candara</vt:lpstr>
      <vt:lpstr>Consolas</vt:lpstr>
      <vt:lpstr>Tech Computer 16x9</vt:lpstr>
      <vt:lpstr>Kafka &amp; Samza</vt:lpstr>
      <vt:lpstr>Keywords</vt:lpstr>
      <vt:lpstr>Why Personalized Service?</vt:lpstr>
      <vt:lpstr>What is Kafka and what is Samza?</vt:lpstr>
      <vt:lpstr>Kafka</vt:lpstr>
      <vt:lpstr>Kafka</vt:lpstr>
      <vt:lpstr>Kafka</vt:lpstr>
      <vt:lpstr>Kafka partitions</vt:lpstr>
      <vt:lpstr>Scalability of Kafka– log compaction</vt:lpstr>
      <vt:lpstr>Samza</vt:lpstr>
      <vt:lpstr>Interaction between Samza &amp; Kafka</vt:lpstr>
      <vt:lpstr>State management of Samza</vt:lpstr>
      <vt:lpstr>State management of Samza</vt:lpstr>
      <vt:lpstr>Advantage of Stateful system</vt:lpstr>
      <vt:lpstr>Stream join of Samza</vt:lpstr>
      <vt:lpstr>Shared information</vt:lpstr>
      <vt:lpstr>Unix Philosophy &amp; Samza, Kafka</vt:lpstr>
      <vt:lpstr>Limitations of Samza, Kafka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2017-03-24T03:38:36Z</dcterms:created>
  <dcterms:modified xsi:type="dcterms:W3CDTF">2017-03-24T06:07:45Z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