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5" r:id="rId4"/>
    <p:sldId id="276" r:id="rId5"/>
    <p:sldId id="270" r:id="rId6"/>
    <p:sldId id="277" r:id="rId7"/>
    <p:sldId id="278" r:id="rId8"/>
    <p:sldId id="279" r:id="rId9"/>
    <p:sldId id="280" r:id="rId10"/>
    <p:sldId id="272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616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5425A-9590-40B7-88F6-02F91FD9341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 altLang="zh-CN"/>
        </a:p>
      </dgm:t>
    </dgm:pt>
    <dgm:pt modelId="{0867BFDE-9F93-4305-BCF4-27A0CB757DDC}">
      <dgm:prSet phldrT="[Text]"/>
      <dgm:spPr/>
      <dgm:t>
        <a:bodyPr/>
        <a:lstStyle/>
        <a:p>
          <a:r>
            <a:rPr lang="en-US" altLang="zh-CN" dirty="0"/>
            <a:t>Generated data</a:t>
          </a:r>
        </a:p>
      </dgm:t>
    </dgm:pt>
    <dgm:pt modelId="{8D2F3A62-ED58-462A-9250-BA515F6F4DAD}" type="parTrans" cxnId="{45EB41B4-F91C-4956-ABB1-41FC3BE8356B}">
      <dgm:prSet/>
      <dgm:spPr/>
      <dgm:t>
        <a:bodyPr/>
        <a:lstStyle/>
        <a:p>
          <a:endParaRPr lang="en-US" altLang="zh-CN"/>
        </a:p>
      </dgm:t>
    </dgm:pt>
    <dgm:pt modelId="{997EFD70-9032-47F6-AEAA-CC7840CD2F00}" type="sibTrans" cxnId="{45EB41B4-F91C-4956-ABB1-41FC3BE8356B}">
      <dgm:prSet/>
      <dgm:spPr/>
      <dgm:t>
        <a:bodyPr/>
        <a:lstStyle/>
        <a:p>
          <a:endParaRPr lang="en-US" altLang="zh-CN"/>
        </a:p>
      </dgm:t>
    </dgm:pt>
    <dgm:pt modelId="{65DB44D4-CDD6-4CCC-A815-EA68BD42030A}">
      <dgm:prSet phldrT="[Text]"/>
      <dgm:spPr/>
      <dgm:t>
        <a:bodyPr/>
        <a:lstStyle/>
        <a:p>
          <a:r>
            <a:rPr lang="en-US" altLang="zh-CN" dirty="0"/>
            <a:t>Sanity check &amp; preprocess</a:t>
          </a:r>
        </a:p>
      </dgm:t>
    </dgm:pt>
    <dgm:pt modelId="{EC8E1886-1A7D-4A59-96ED-E7A6E9E014D5}" type="parTrans" cxnId="{8CAACAAE-2AE9-4C50-B0AC-EA4F0ABA7CDA}">
      <dgm:prSet/>
      <dgm:spPr/>
      <dgm:t>
        <a:bodyPr/>
        <a:lstStyle/>
        <a:p>
          <a:endParaRPr lang="en-US" altLang="zh-CN"/>
        </a:p>
      </dgm:t>
    </dgm:pt>
    <dgm:pt modelId="{F1ADB50F-1188-4821-ACE0-2A6121D7224F}" type="sibTrans" cxnId="{8CAACAAE-2AE9-4C50-B0AC-EA4F0ABA7CDA}">
      <dgm:prSet/>
      <dgm:spPr/>
      <dgm:t>
        <a:bodyPr/>
        <a:lstStyle/>
        <a:p>
          <a:endParaRPr lang="en-US" altLang="zh-CN"/>
        </a:p>
      </dgm:t>
    </dgm:pt>
    <dgm:pt modelId="{D0406202-1968-45AF-96F7-9A64AAB2E012}">
      <dgm:prSet phldrT="[Text]"/>
      <dgm:spPr/>
      <dgm:t>
        <a:bodyPr/>
        <a:lstStyle/>
        <a:p>
          <a:r>
            <a:rPr lang="en-US" altLang="zh-CN" dirty="0"/>
            <a:t>Data mining</a:t>
          </a:r>
        </a:p>
      </dgm:t>
    </dgm:pt>
    <dgm:pt modelId="{299DB843-3F62-49BF-9729-BCA5411944C9}" type="parTrans" cxnId="{C61BFEE8-CA7B-4198-A871-6C7F564A7A10}">
      <dgm:prSet/>
      <dgm:spPr/>
      <dgm:t>
        <a:bodyPr/>
        <a:lstStyle/>
        <a:p>
          <a:endParaRPr lang="en-US" altLang="zh-CN"/>
        </a:p>
      </dgm:t>
    </dgm:pt>
    <dgm:pt modelId="{475C409F-0FB9-4687-B5E6-C24C076D4FC5}" type="sibTrans" cxnId="{C61BFEE8-CA7B-4198-A871-6C7F564A7A10}">
      <dgm:prSet/>
      <dgm:spPr/>
      <dgm:t>
        <a:bodyPr/>
        <a:lstStyle/>
        <a:p>
          <a:endParaRPr lang="en-US" altLang="zh-CN"/>
        </a:p>
      </dgm:t>
    </dgm:pt>
    <dgm:pt modelId="{8CD94992-B662-4811-B5CA-7FB1EB244E99}">
      <dgm:prSet phldrT="[Text]"/>
      <dgm:spPr/>
      <dgm:t>
        <a:bodyPr/>
        <a:lstStyle/>
        <a:p>
          <a:r>
            <a:rPr lang="en-US" altLang="zh-CN" dirty="0"/>
            <a:t>Adapt into production</a:t>
          </a:r>
        </a:p>
      </dgm:t>
    </dgm:pt>
    <dgm:pt modelId="{823BF0CF-7FA7-439B-A46F-767E6F080738}" type="parTrans" cxnId="{29D65A1A-1BA1-44FB-8C2C-631364D2DE0A}">
      <dgm:prSet/>
      <dgm:spPr/>
      <dgm:t>
        <a:bodyPr/>
        <a:lstStyle/>
        <a:p>
          <a:endParaRPr lang="en-US" altLang="zh-CN"/>
        </a:p>
      </dgm:t>
    </dgm:pt>
    <dgm:pt modelId="{E63F38C9-3ADF-4DC8-BA3D-16432A47CA40}" type="sibTrans" cxnId="{29D65A1A-1BA1-44FB-8C2C-631364D2DE0A}">
      <dgm:prSet/>
      <dgm:spPr/>
      <dgm:t>
        <a:bodyPr/>
        <a:lstStyle/>
        <a:p>
          <a:endParaRPr lang="en-US" altLang="zh-CN"/>
        </a:p>
      </dgm:t>
    </dgm:pt>
    <dgm:pt modelId="{3D018419-10B6-400A-AB4B-FDF5B0CD270B}" type="pres">
      <dgm:prSet presAssocID="{2855425A-9590-40B7-88F6-02F91FD93411}" presName="cycle" presStyleCnt="0">
        <dgm:presLayoutVars>
          <dgm:dir/>
          <dgm:resizeHandles val="exact"/>
        </dgm:presLayoutVars>
      </dgm:prSet>
      <dgm:spPr/>
    </dgm:pt>
    <dgm:pt modelId="{646423E9-F9F3-4BCB-8F25-D78DDCCD5569}" type="pres">
      <dgm:prSet presAssocID="{0867BFDE-9F93-4305-BCF4-27A0CB757DDC}" presName="node" presStyleLbl="node1" presStyleIdx="0" presStyleCnt="4">
        <dgm:presLayoutVars>
          <dgm:bulletEnabled val="1"/>
        </dgm:presLayoutVars>
      </dgm:prSet>
      <dgm:spPr/>
    </dgm:pt>
    <dgm:pt modelId="{5CCFB51F-A304-4841-B997-21A008BAE6FE}" type="pres">
      <dgm:prSet presAssocID="{997EFD70-9032-47F6-AEAA-CC7840CD2F00}" presName="sibTrans" presStyleLbl="sibTrans2D1" presStyleIdx="0" presStyleCnt="4"/>
      <dgm:spPr/>
    </dgm:pt>
    <dgm:pt modelId="{1B1201D9-A57A-47BF-AAA2-7C43E2F359D4}" type="pres">
      <dgm:prSet presAssocID="{997EFD70-9032-47F6-AEAA-CC7840CD2F00}" presName="connectorText" presStyleLbl="sibTrans2D1" presStyleIdx="0" presStyleCnt="4"/>
      <dgm:spPr/>
    </dgm:pt>
    <dgm:pt modelId="{E33CDC16-64BA-4E35-8BE2-EA02EB13E493}" type="pres">
      <dgm:prSet presAssocID="{65DB44D4-CDD6-4CCC-A815-EA68BD42030A}" presName="node" presStyleLbl="node1" presStyleIdx="1" presStyleCnt="4">
        <dgm:presLayoutVars>
          <dgm:bulletEnabled val="1"/>
        </dgm:presLayoutVars>
      </dgm:prSet>
      <dgm:spPr/>
    </dgm:pt>
    <dgm:pt modelId="{C56BB219-C4F4-4118-8511-1FFFFA704F70}" type="pres">
      <dgm:prSet presAssocID="{F1ADB50F-1188-4821-ACE0-2A6121D7224F}" presName="sibTrans" presStyleLbl="sibTrans2D1" presStyleIdx="1" presStyleCnt="4"/>
      <dgm:spPr/>
    </dgm:pt>
    <dgm:pt modelId="{024DB474-CA10-47F6-B29B-D6983EBC3FA3}" type="pres">
      <dgm:prSet presAssocID="{F1ADB50F-1188-4821-ACE0-2A6121D7224F}" presName="connectorText" presStyleLbl="sibTrans2D1" presStyleIdx="1" presStyleCnt="4"/>
      <dgm:spPr/>
    </dgm:pt>
    <dgm:pt modelId="{C9B2B3AE-5176-4BF6-A2D7-52C2974CE892}" type="pres">
      <dgm:prSet presAssocID="{D0406202-1968-45AF-96F7-9A64AAB2E012}" presName="node" presStyleLbl="node1" presStyleIdx="2" presStyleCnt="4">
        <dgm:presLayoutVars>
          <dgm:bulletEnabled val="1"/>
        </dgm:presLayoutVars>
      </dgm:prSet>
      <dgm:spPr/>
    </dgm:pt>
    <dgm:pt modelId="{F18DE305-7CFD-4190-8C58-A5525FB2A05E}" type="pres">
      <dgm:prSet presAssocID="{475C409F-0FB9-4687-B5E6-C24C076D4FC5}" presName="sibTrans" presStyleLbl="sibTrans2D1" presStyleIdx="2" presStyleCnt="4"/>
      <dgm:spPr/>
    </dgm:pt>
    <dgm:pt modelId="{86B97B5D-1601-413E-80FF-D7E046851AD1}" type="pres">
      <dgm:prSet presAssocID="{475C409F-0FB9-4687-B5E6-C24C076D4FC5}" presName="connectorText" presStyleLbl="sibTrans2D1" presStyleIdx="2" presStyleCnt="4"/>
      <dgm:spPr/>
    </dgm:pt>
    <dgm:pt modelId="{CBE91B17-2ECA-4C6A-A406-39E698D73779}" type="pres">
      <dgm:prSet presAssocID="{8CD94992-B662-4811-B5CA-7FB1EB244E99}" presName="node" presStyleLbl="node1" presStyleIdx="3" presStyleCnt="4">
        <dgm:presLayoutVars>
          <dgm:bulletEnabled val="1"/>
        </dgm:presLayoutVars>
      </dgm:prSet>
      <dgm:spPr/>
    </dgm:pt>
    <dgm:pt modelId="{18390F04-6F89-4CE2-A9E5-C9F746560796}" type="pres">
      <dgm:prSet presAssocID="{E63F38C9-3ADF-4DC8-BA3D-16432A47CA40}" presName="sibTrans" presStyleLbl="sibTrans2D1" presStyleIdx="3" presStyleCnt="4"/>
      <dgm:spPr/>
    </dgm:pt>
    <dgm:pt modelId="{AC14C331-012F-4262-8869-35DF33F89361}" type="pres">
      <dgm:prSet presAssocID="{E63F38C9-3ADF-4DC8-BA3D-16432A47CA40}" presName="connectorText" presStyleLbl="sibTrans2D1" presStyleIdx="3" presStyleCnt="4"/>
      <dgm:spPr/>
    </dgm:pt>
  </dgm:ptLst>
  <dgm:cxnLst>
    <dgm:cxn modelId="{F23D4C80-14E4-4BE2-872B-30FA565CC1CE}" type="presOf" srcId="{475C409F-0FB9-4687-B5E6-C24C076D4FC5}" destId="{F18DE305-7CFD-4190-8C58-A5525FB2A05E}" srcOrd="0" destOrd="0" presId="urn:microsoft.com/office/officeart/2005/8/layout/cycle2"/>
    <dgm:cxn modelId="{45EB41B4-F91C-4956-ABB1-41FC3BE8356B}" srcId="{2855425A-9590-40B7-88F6-02F91FD93411}" destId="{0867BFDE-9F93-4305-BCF4-27A0CB757DDC}" srcOrd="0" destOrd="0" parTransId="{8D2F3A62-ED58-462A-9250-BA515F6F4DAD}" sibTransId="{997EFD70-9032-47F6-AEAA-CC7840CD2F00}"/>
    <dgm:cxn modelId="{F81EC4C9-8986-4941-BD45-1792B3FCB856}" type="presOf" srcId="{D0406202-1968-45AF-96F7-9A64AAB2E012}" destId="{C9B2B3AE-5176-4BF6-A2D7-52C2974CE892}" srcOrd="0" destOrd="0" presId="urn:microsoft.com/office/officeart/2005/8/layout/cycle2"/>
    <dgm:cxn modelId="{C61BFEE8-CA7B-4198-A871-6C7F564A7A10}" srcId="{2855425A-9590-40B7-88F6-02F91FD93411}" destId="{D0406202-1968-45AF-96F7-9A64AAB2E012}" srcOrd="2" destOrd="0" parTransId="{299DB843-3F62-49BF-9729-BCA5411944C9}" sibTransId="{475C409F-0FB9-4687-B5E6-C24C076D4FC5}"/>
    <dgm:cxn modelId="{9BF05A55-AF9A-4558-A8BB-5F86AEFCE232}" type="presOf" srcId="{997EFD70-9032-47F6-AEAA-CC7840CD2F00}" destId="{1B1201D9-A57A-47BF-AAA2-7C43E2F359D4}" srcOrd="1" destOrd="0" presId="urn:microsoft.com/office/officeart/2005/8/layout/cycle2"/>
    <dgm:cxn modelId="{C39023A6-841F-45B0-AA27-393489B1B8EE}" type="presOf" srcId="{0867BFDE-9F93-4305-BCF4-27A0CB757DDC}" destId="{646423E9-F9F3-4BCB-8F25-D78DDCCD5569}" srcOrd="0" destOrd="0" presId="urn:microsoft.com/office/officeart/2005/8/layout/cycle2"/>
    <dgm:cxn modelId="{E2D07164-D0B2-4776-A364-D79CB7C93918}" type="presOf" srcId="{E63F38C9-3ADF-4DC8-BA3D-16432A47CA40}" destId="{18390F04-6F89-4CE2-A9E5-C9F746560796}" srcOrd="0" destOrd="0" presId="urn:microsoft.com/office/officeart/2005/8/layout/cycle2"/>
    <dgm:cxn modelId="{8CAACAAE-2AE9-4C50-B0AC-EA4F0ABA7CDA}" srcId="{2855425A-9590-40B7-88F6-02F91FD93411}" destId="{65DB44D4-CDD6-4CCC-A815-EA68BD42030A}" srcOrd="1" destOrd="0" parTransId="{EC8E1886-1A7D-4A59-96ED-E7A6E9E014D5}" sibTransId="{F1ADB50F-1188-4821-ACE0-2A6121D7224F}"/>
    <dgm:cxn modelId="{30C12A11-3D07-4A75-BA8A-3036282577A4}" type="presOf" srcId="{8CD94992-B662-4811-B5CA-7FB1EB244E99}" destId="{CBE91B17-2ECA-4C6A-A406-39E698D73779}" srcOrd="0" destOrd="0" presId="urn:microsoft.com/office/officeart/2005/8/layout/cycle2"/>
    <dgm:cxn modelId="{033231F6-0AC2-4441-A4F0-17F1BA4A4405}" type="presOf" srcId="{E63F38C9-3ADF-4DC8-BA3D-16432A47CA40}" destId="{AC14C331-012F-4262-8869-35DF33F89361}" srcOrd="1" destOrd="0" presId="urn:microsoft.com/office/officeart/2005/8/layout/cycle2"/>
    <dgm:cxn modelId="{9489BBDA-9449-489F-A419-E0453F174614}" type="presOf" srcId="{997EFD70-9032-47F6-AEAA-CC7840CD2F00}" destId="{5CCFB51F-A304-4841-B997-21A008BAE6FE}" srcOrd="0" destOrd="0" presId="urn:microsoft.com/office/officeart/2005/8/layout/cycle2"/>
    <dgm:cxn modelId="{29D65A1A-1BA1-44FB-8C2C-631364D2DE0A}" srcId="{2855425A-9590-40B7-88F6-02F91FD93411}" destId="{8CD94992-B662-4811-B5CA-7FB1EB244E99}" srcOrd="3" destOrd="0" parTransId="{823BF0CF-7FA7-439B-A46F-767E6F080738}" sibTransId="{E63F38C9-3ADF-4DC8-BA3D-16432A47CA40}"/>
    <dgm:cxn modelId="{4A8DF373-54C9-461F-BEFD-6D13215B204B}" type="presOf" srcId="{F1ADB50F-1188-4821-ACE0-2A6121D7224F}" destId="{C56BB219-C4F4-4118-8511-1FFFFA704F70}" srcOrd="0" destOrd="0" presId="urn:microsoft.com/office/officeart/2005/8/layout/cycle2"/>
    <dgm:cxn modelId="{A3B31795-8657-4EFD-A7E5-9D8DFCB27FD6}" type="presOf" srcId="{65DB44D4-CDD6-4CCC-A815-EA68BD42030A}" destId="{E33CDC16-64BA-4E35-8BE2-EA02EB13E493}" srcOrd="0" destOrd="0" presId="urn:microsoft.com/office/officeart/2005/8/layout/cycle2"/>
    <dgm:cxn modelId="{90AF92DB-C57D-4F5B-9E02-32F8275C2B2B}" type="presOf" srcId="{2855425A-9590-40B7-88F6-02F91FD93411}" destId="{3D018419-10B6-400A-AB4B-FDF5B0CD270B}" srcOrd="0" destOrd="0" presId="urn:microsoft.com/office/officeart/2005/8/layout/cycle2"/>
    <dgm:cxn modelId="{7C1E0DCB-2E96-4D59-87BD-CD48F38407CD}" type="presOf" srcId="{475C409F-0FB9-4687-B5E6-C24C076D4FC5}" destId="{86B97B5D-1601-413E-80FF-D7E046851AD1}" srcOrd="1" destOrd="0" presId="urn:microsoft.com/office/officeart/2005/8/layout/cycle2"/>
    <dgm:cxn modelId="{7F847098-0D20-4E4C-A0CF-9C8186C7B1CA}" type="presOf" srcId="{F1ADB50F-1188-4821-ACE0-2A6121D7224F}" destId="{024DB474-CA10-47F6-B29B-D6983EBC3FA3}" srcOrd="1" destOrd="0" presId="urn:microsoft.com/office/officeart/2005/8/layout/cycle2"/>
    <dgm:cxn modelId="{F01581D7-4887-4957-B5B4-D01510153A13}" type="presParOf" srcId="{3D018419-10B6-400A-AB4B-FDF5B0CD270B}" destId="{646423E9-F9F3-4BCB-8F25-D78DDCCD5569}" srcOrd="0" destOrd="0" presId="urn:microsoft.com/office/officeart/2005/8/layout/cycle2"/>
    <dgm:cxn modelId="{A3C36095-4756-483D-A2D5-69A6A90CA411}" type="presParOf" srcId="{3D018419-10B6-400A-AB4B-FDF5B0CD270B}" destId="{5CCFB51F-A304-4841-B997-21A008BAE6FE}" srcOrd="1" destOrd="0" presId="urn:microsoft.com/office/officeart/2005/8/layout/cycle2"/>
    <dgm:cxn modelId="{A6A166D0-8110-4511-BBB1-D8750E581D76}" type="presParOf" srcId="{5CCFB51F-A304-4841-B997-21A008BAE6FE}" destId="{1B1201D9-A57A-47BF-AAA2-7C43E2F359D4}" srcOrd="0" destOrd="0" presId="urn:microsoft.com/office/officeart/2005/8/layout/cycle2"/>
    <dgm:cxn modelId="{AA6A411A-4AD7-478B-88F0-9116ACD81C4B}" type="presParOf" srcId="{3D018419-10B6-400A-AB4B-FDF5B0CD270B}" destId="{E33CDC16-64BA-4E35-8BE2-EA02EB13E493}" srcOrd="2" destOrd="0" presId="urn:microsoft.com/office/officeart/2005/8/layout/cycle2"/>
    <dgm:cxn modelId="{2F76A4B6-7289-4EBE-A977-196264CDA974}" type="presParOf" srcId="{3D018419-10B6-400A-AB4B-FDF5B0CD270B}" destId="{C56BB219-C4F4-4118-8511-1FFFFA704F70}" srcOrd="3" destOrd="0" presId="urn:microsoft.com/office/officeart/2005/8/layout/cycle2"/>
    <dgm:cxn modelId="{F73F5261-2FC2-4B9C-97D6-BA1AA74FB07F}" type="presParOf" srcId="{C56BB219-C4F4-4118-8511-1FFFFA704F70}" destId="{024DB474-CA10-47F6-B29B-D6983EBC3FA3}" srcOrd="0" destOrd="0" presId="urn:microsoft.com/office/officeart/2005/8/layout/cycle2"/>
    <dgm:cxn modelId="{637B93B0-9421-466B-A3B3-0326FBCF2E37}" type="presParOf" srcId="{3D018419-10B6-400A-AB4B-FDF5B0CD270B}" destId="{C9B2B3AE-5176-4BF6-A2D7-52C2974CE892}" srcOrd="4" destOrd="0" presId="urn:microsoft.com/office/officeart/2005/8/layout/cycle2"/>
    <dgm:cxn modelId="{152D25C6-84EF-46FC-891E-2416302D4E1F}" type="presParOf" srcId="{3D018419-10B6-400A-AB4B-FDF5B0CD270B}" destId="{F18DE305-7CFD-4190-8C58-A5525FB2A05E}" srcOrd="5" destOrd="0" presId="urn:microsoft.com/office/officeart/2005/8/layout/cycle2"/>
    <dgm:cxn modelId="{D47ADBD3-2530-451A-992D-B29F8CEA078A}" type="presParOf" srcId="{F18DE305-7CFD-4190-8C58-A5525FB2A05E}" destId="{86B97B5D-1601-413E-80FF-D7E046851AD1}" srcOrd="0" destOrd="0" presId="urn:microsoft.com/office/officeart/2005/8/layout/cycle2"/>
    <dgm:cxn modelId="{067EC98F-A4CD-4F9C-A70E-647B8629C716}" type="presParOf" srcId="{3D018419-10B6-400A-AB4B-FDF5B0CD270B}" destId="{CBE91B17-2ECA-4C6A-A406-39E698D73779}" srcOrd="6" destOrd="0" presId="urn:microsoft.com/office/officeart/2005/8/layout/cycle2"/>
    <dgm:cxn modelId="{0F8B0305-E241-4913-9B0A-DFEE38307EF5}" type="presParOf" srcId="{3D018419-10B6-400A-AB4B-FDF5B0CD270B}" destId="{18390F04-6F89-4CE2-A9E5-C9F746560796}" srcOrd="7" destOrd="0" presId="urn:microsoft.com/office/officeart/2005/8/layout/cycle2"/>
    <dgm:cxn modelId="{8E16ABA2-FA35-4A96-A5B7-9CC93690E55F}" type="presParOf" srcId="{18390F04-6F89-4CE2-A9E5-C9F746560796}" destId="{AC14C331-012F-4262-8869-35DF33F8936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423E9-F9F3-4BCB-8F25-D78DDCCD5569}">
      <dsp:nvSpPr>
        <dsp:cNvPr id="0" name=""/>
        <dsp:cNvSpPr/>
      </dsp:nvSpPr>
      <dsp:spPr>
        <a:xfrm>
          <a:off x="2616994" y="851"/>
          <a:ext cx="1350291" cy="1350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Generated data</a:t>
          </a:r>
        </a:p>
      </dsp:txBody>
      <dsp:txXfrm>
        <a:off x="2814740" y="198597"/>
        <a:ext cx="954799" cy="954799"/>
      </dsp:txXfrm>
    </dsp:sp>
    <dsp:sp modelId="{5CCFB51F-A304-4841-B997-21A008BAE6FE}">
      <dsp:nvSpPr>
        <dsp:cNvPr id="0" name=""/>
        <dsp:cNvSpPr/>
      </dsp:nvSpPr>
      <dsp:spPr>
        <a:xfrm rot="2700000">
          <a:off x="3822447" y="1158312"/>
          <a:ext cx="359740" cy="455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200" kern="1200"/>
        </a:p>
      </dsp:txBody>
      <dsp:txXfrm>
        <a:off x="3838252" y="1211301"/>
        <a:ext cx="251818" cy="273433"/>
      </dsp:txXfrm>
    </dsp:sp>
    <dsp:sp modelId="{E33CDC16-64BA-4E35-8BE2-EA02EB13E493}">
      <dsp:nvSpPr>
        <dsp:cNvPr id="0" name=""/>
        <dsp:cNvSpPr/>
      </dsp:nvSpPr>
      <dsp:spPr>
        <a:xfrm>
          <a:off x="4051747" y="1435604"/>
          <a:ext cx="1350291" cy="1350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Sanity check &amp; preprocess</a:t>
          </a:r>
        </a:p>
      </dsp:txBody>
      <dsp:txXfrm>
        <a:off x="4249493" y="1633350"/>
        <a:ext cx="954799" cy="954799"/>
      </dsp:txXfrm>
    </dsp:sp>
    <dsp:sp modelId="{C56BB219-C4F4-4118-8511-1FFFFA704F70}">
      <dsp:nvSpPr>
        <dsp:cNvPr id="0" name=""/>
        <dsp:cNvSpPr/>
      </dsp:nvSpPr>
      <dsp:spPr>
        <a:xfrm rot="8100000">
          <a:off x="3836845" y="2593066"/>
          <a:ext cx="359740" cy="455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200" kern="1200"/>
        </a:p>
      </dsp:txBody>
      <dsp:txXfrm rot="10800000">
        <a:off x="3928962" y="2646055"/>
        <a:ext cx="251818" cy="273433"/>
      </dsp:txXfrm>
    </dsp:sp>
    <dsp:sp modelId="{C9B2B3AE-5176-4BF6-A2D7-52C2974CE892}">
      <dsp:nvSpPr>
        <dsp:cNvPr id="0" name=""/>
        <dsp:cNvSpPr/>
      </dsp:nvSpPr>
      <dsp:spPr>
        <a:xfrm>
          <a:off x="2616994" y="2870358"/>
          <a:ext cx="1350291" cy="1350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Data mining</a:t>
          </a:r>
        </a:p>
      </dsp:txBody>
      <dsp:txXfrm>
        <a:off x="2814740" y="3068104"/>
        <a:ext cx="954799" cy="954799"/>
      </dsp:txXfrm>
    </dsp:sp>
    <dsp:sp modelId="{F18DE305-7CFD-4190-8C58-A5525FB2A05E}">
      <dsp:nvSpPr>
        <dsp:cNvPr id="0" name=""/>
        <dsp:cNvSpPr/>
      </dsp:nvSpPr>
      <dsp:spPr>
        <a:xfrm rot="13500000">
          <a:off x="2402092" y="2607464"/>
          <a:ext cx="359740" cy="455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200" kern="1200"/>
        </a:p>
      </dsp:txBody>
      <dsp:txXfrm rot="10800000">
        <a:off x="2494209" y="2736765"/>
        <a:ext cx="251818" cy="273433"/>
      </dsp:txXfrm>
    </dsp:sp>
    <dsp:sp modelId="{CBE91B17-2ECA-4C6A-A406-39E698D73779}">
      <dsp:nvSpPr>
        <dsp:cNvPr id="0" name=""/>
        <dsp:cNvSpPr/>
      </dsp:nvSpPr>
      <dsp:spPr>
        <a:xfrm>
          <a:off x="1182240" y="1435604"/>
          <a:ext cx="1350291" cy="1350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Adapt into production</a:t>
          </a:r>
        </a:p>
      </dsp:txBody>
      <dsp:txXfrm>
        <a:off x="1379986" y="1633350"/>
        <a:ext cx="954799" cy="954799"/>
      </dsp:txXfrm>
    </dsp:sp>
    <dsp:sp modelId="{18390F04-6F89-4CE2-A9E5-C9F746560796}">
      <dsp:nvSpPr>
        <dsp:cNvPr id="0" name=""/>
        <dsp:cNvSpPr/>
      </dsp:nvSpPr>
      <dsp:spPr>
        <a:xfrm rot="18900000">
          <a:off x="2387693" y="1172711"/>
          <a:ext cx="359740" cy="455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200" kern="1200"/>
        </a:p>
      </dsp:txBody>
      <dsp:txXfrm>
        <a:off x="2403498" y="1302012"/>
        <a:ext cx="251818" cy="273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4/7/2017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4/7/2017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4/7/2017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Scaling Big Data Mining Infrastructure: The Twitter Experience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Sun Weize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academics care?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suggest the most impactful research is not incrementally better data mining algorithms, but techniques to help data scientists “</a:t>
            </a:r>
            <a:r>
              <a:rPr lang="en-US" dirty="0" err="1"/>
              <a:t>gork</a:t>
            </a:r>
            <a:r>
              <a:rPr lang="en-US" dirty="0"/>
              <a:t>” the data.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399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Schemas and Beyond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922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use MySQL as a log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much written traffic in the user end</a:t>
            </a:r>
          </a:p>
          <a:p>
            <a:r>
              <a:rPr lang="en-US" dirty="0"/>
              <a:t>Scaling challenge</a:t>
            </a:r>
          </a:p>
          <a:p>
            <a:r>
              <a:rPr lang="en-US" dirty="0"/>
              <a:t>Database is designed for mutable data.</a:t>
            </a:r>
          </a:p>
          <a:p>
            <a:r>
              <a:rPr lang="en-US" dirty="0"/>
              <a:t>Evolving schemas and model is painful in database</a:t>
            </a:r>
          </a:p>
          <a:p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282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log transport problem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1816224"/>
          </a:xfrm>
        </p:spPr>
        <p:txBody>
          <a:bodyPr/>
          <a:lstStyle/>
          <a:p>
            <a:r>
              <a:rPr lang="en-US" dirty="0"/>
              <a:t>Twitter uses Scribe</a:t>
            </a:r>
            <a:endParaRPr dirty="0"/>
          </a:p>
          <a:p>
            <a:r>
              <a:rPr lang="en-US" dirty="0"/>
              <a:t>Ascribe daemon runs on each production host and is responsible for sending local log data to the aggregator.</a:t>
            </a:r>
          </a:p>
          <a:p>
            <a:r>
              <a:rPr lang="en-US" dirty="0"/>
              <a:t>The aggregator merge per-category stream and send to HDFS.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544" t="20600" r="11019" b="29001"/>
          <a:stretch/>
        </p:blipFill>
        <p:spPr>
          <a:xfrm>
            <a:off x="1775520" y="3645024"/>
            <a:ext cx="36004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6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log transport problem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Twitter, data in the main Hadoop data warehouse are deposited in per-category, per-hour directories. (/logs/category/YYYY/MM/DD/HH)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From Plain Text to JSON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parsing plain-text log message is slow. Regular expression is also slow.</a:t>
            </a:r>
          </a:p>
          <a:p>
            <a:r>
              <a:rPr lang="en-US" dirty="0"/>
              <a:t>JSON is suitable for small enterprise.</a:t>
            </a:r>
          </a:p>
          <a:p>
            <a:r>
              <a:rPr lang="en-US" dirty="0"/>
              <a:t>Problem with JSON: </a:t>
            </a:r>
            <a:r>
              <a:rPr lang="en-US" dirty="0" err="1"/>
              <a:t>userid</a:t>
            </a:r>
            <a:r>
              <a:rPr lang="en-US" dirty="0"/>
              <a:t>? </a:t>
            </a:r>
            <a:r>
              <a:rPr lang="en-US" dirty="0" err="1"/>
              <a:t>User_id</a:t>
            </a:r>
            <a:r>
              <a:rPr lang="en-US" dirty="0"/>
              <a:t>? </a:t>
            </a:r>
            <a:r>
              <a:rPr lang="en-US" dirty="0" err="1"/>
              <a:t>Uid</a:t>
            </a:r>
            <a:r>
              <a:rPr lang="en-US" dirty="0"/>
              <a:t>?</a:t>
            </a:r>
          </a:p>
          <a:p>
            <a:r>
              <a:rPr lang="en-US" dirty="0"/>
              <a:t>Problem with JSON: </a:t>
            </a:r>
            <a:r>
              <a:rPr lang="en-US" dirty="0" err="1"/>
              <a:t>int</a:t>
            </a:r>
            <a:r>
              <a:rPr lang="en-US" dirty="0"/>
              <a:t>? double? String?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67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Structured representation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Twitter uses Apache Thrift to address the format of logged messages.</a:t>
            </a:r>
          </a:p>
          <a:p>
            <a:r>
              <a:rPr lang="en-US" dirty="0"/>
              <a:t>One benefits is that you can define the physical representation of the log by Thrift!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1772" t="43700" r="18698" b="35300"/>
          <a:stretch/>
        </p:blipFill>
        <p:spPr>
          <a:xfrm>
            <a:off x="6384032" y="3140968"/>
            <a:ext cx="3600400" cy="1440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363" t="23333" r="11019" b="26901"/>
          <a:stretch/>
        </p:blipFill>
        <p:spPr>
          <a:xfrm>
            <a:off x="1749134" y="3128029"/>
            <a:ext cx="4464496" cy="34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94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Looking beyond Schemas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complete data catalog is needed!</a:t>
            </a:r>
          </a:p>
          <a:p>
            <a:r>
              <a:rPr lang="en-US" dirty="0" err="1"/>
              <a:t>HCataLog</a:t>
            </a:r>
            <a:r>
              <a:rPr lang="en-US" dirty="0"/>
              <a:t> provides a basic table abstraction for files stored in HDFS.</a:t>
            </a:r>
          </a:p>
          <a:p>
            <a:r>
              <a:rPr lang="en-US" dirty="0"/>
              <a:t>The challenge occurs when we attempt to reconstruct user sessions. (need session tokens, which is usually not required by APIs).</a:t>
            </a:r>
          </a:p>
          <a:p>
            <a:r>
              <a:rPr lang="en-US" dirty="0"/>
              <a:t>“Client events” is an attempt to address the session issue.</a:t>
            </a:r>
          </a:p>
          <a:p>
            <a:r>
              <a:rPr lang="en-US" dirty="0"/>
              <a:t>Basic idea of “client events”: establish a Thrift schema for all data sharing the same fields.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47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Hoc Data Mining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mine the huge data with limited resource? The traditional way is to feed the data batch by batch.</a:t>
            </a:r>
          </a:p>
          <a:p>
            <a:r>
              <a:rPr lang="en-US" dirty="0"/>
              <a:t>Problem: a batch of data may be too few for machine learning.</a:t>
            </a:r>
          </a:p>
          <a:p>
            <a:r>
              <a:rPr lang="en-US" dirty="0"/>
              <a:t>Traffic from Pig to machine learning software.</a:t>
            </a:r>
          </a:p>
          <a:p>
            <a:r>
              <a:rPr lang="en-US" dirty="0"/>
              <a:t>Approach used by Twitter: Integrating machine learning components into Pig.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93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Schema is important, but not sufficient to represent the whole data set.</a:t>
            </a:r>
            <a:endParaRPr dirty="0"/>
          </a:p>
          <a:p>
            <a:r>
              <a:rPr lang="en-US" dirty="0"/>
              <a:t>Build platform from heterogeneity of various component.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trend of big data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Tremendous explosion in the amount of data.</a:t>
            </a:r>
            <a:endParaRPr dirty="0"/>
          </a:p>
          <a:p>
            <a:r>
              <a:rPr lang="en-US" dirty="0"/>
              <a:t>Increasingly sophisticated data types.</a:t>
            </a:r>
          </a:p>
          <a:p>
            <a:r>
              <a:rPr lang="en-US" dirty="0"/>
              <a:t>Open-source software is playing an increasingly important role.</a:t>
            </a:r>
            <a:endParaRPr dirty="0"/>
          </a:p>
        </p:txBody>
      </p:sp>
      <p:pic>
        <p:nvPicPr>
          <p:cNvPr id="1026" name="Picture 2" descr="“trump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645024"/>
            <a:ext cx="3240782" cy="215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47928" y="3645024"/>
            <a:ext cx="2650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TRUMP?</a:t>
            </a:r>
          </a:p>
        </p:txBody>
      </p:sp>
    </p:spTree>
    <p:extLst>
      <p:ext uri="{BB962C8B-B14F-4D97-AF65-F5344CB8AC3E}">
        <p14:creationId xmlns:p14="http://schemas.microsoft.com/office/powerpoint/2010/main" val="282123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data mining cycle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443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Architecture and logging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Twitter is powered by many loose-coordinated services.</a:t>
            </a:r>
            <a:endParaRPr dirty="0"/>
          </a:p>
          <a:p>
            <a:r>
              <a:rPr lang="en-US" dirty="0"/>
              <a:t>Most services are not aware of the details of other services, and communicate through API.</a:t>
            </a:r>
          </a:p>
          <a:p>
            <a:r>
              <a:rPr lang="en-US" dirty="0"/>
              <a:t>Data scientists and software engineers are two groups of people.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321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data analysis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data collected from users may be stale due to system crashes or unreasonable action of users.</a:t>
            </a:r>
            <a:endParaRPr dirty="0"/>
          </a:p>
          <a:p>
            <a:r>
              <a:rPr lang="en-US" dirty="0"/>
              <a:t>Problem: Outliers exists, and hurt the result.</a:t>
            </a:r>
          </a:p>
          <a:p>
            <a:r>
              <a:rPr lang="en-US" dirty="0"/>
              <a:t>Solution: sanity checking.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36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Twitter uses Pig script.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28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and Other Considerations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not sufficient to solve the problem once–we must set up recursive workflows. </a:t>
            </a:r>
            <a:endParaRPr dirty="0"/>
          </a:p>
          <a:p>
            <a:r>
              <a:rPr lang="en-US" dirty="0"/>
              <a:t>At Twitter, refinements are assessed via A/B testing.</a:t>
            </a:r>
            <a:endParaRPr dirty="0"/>
          </a:p>
        </p:txBody>
      </p:sp>
      <p:pic>
        <p:nvPicPr>
          <p:cNvPr id="2050" name="Picture 2" descr="https://upload.wikimedia.org/wikipedia/commons/2/2e/A-B_testing_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3068960"/>
            <a:ext cx="5184576" cy="30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2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big data mining cycle.</a:t>
            </a:r>
            <a:endParaRPr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9566883"/>
              </p:ext>
            </p:extLst>
          </p:nvPr>
        </p:nvGraphicFramePr>
        <p:xfrm>
          <a:off x="2032000" y="1916832"/>
          <a:ext cx="6584280" cy="422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988672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540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幼圆</vt:lpstr>
      <vt:lpstr>Arial</vt:lpstr>
      <vt:lpstr>Candara</vt:lpstr>
      <vt:lpstr>Consolas</vt:lpstr>
      <vt:lpstr>Tech Computer 16x9</vt:lpstr>
      <vt:lpstr>Scaling Big Data Mining Infrastructure: The Twitter Experience</vt:lpstr>
      <vt:lpstr>Index</vt:lpstr>
      <vt:lpstr>Current trend of big data</vt:lpstr>
      <vt:lpstr>The big data mining cycle</vt:lpstr>
      <vt:lpstr>Service Architecture and logging</vt:lpstr>
      <vt:lpstr>Exploratory data analysis</vt:lpstr>
      <vt:lpstr>Data mining</vt:lpstr>
      <vt:lpstr>Production and Other Considerations</vt:lpstr>
      <vt:lpstr>Summary: big data mining cycle.</vt:lpstr>
      <vt:lpstr>What should academics care?</vt:lpstr>
      <vt:lpstr>Schemas and Beyond</vt:lpstr>
      <vt:lpstr>Don’t use MySQL as a log</vt:lpstr>
      <vt:lpstr>The log transport problem</vt:lpstr>
      <vt:lpstr>The log transport problem</vt:lpstr>
      <vt:lpstr>From Plain Text to JSON</vt:lpstr>
      <vt:lpstr>Structured representation</vt:lpstr>
      <vt:lpstr>Looking beyond Schemas</vt:lpstr>
      <vt:lpstr>Ad Hoc Data Mining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2017-04-07T05:32:16Z</dcterms:created>
  <dcterms:modified xsi:type="dcterms:W3CDTF">2017-04-07T08:16:13Z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